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5" r:id="rId6"/>
    <p:sldId id="266" r:id="rId7"/>
    <p:sldId id="267" r:id="rId8"/>
    <p:sldId id="270" r:id="rId9"/>
    <p:sldId id="268" r:id="rId10"/>
    <p:sldId id="269" r:id="rId11"/>
    <p:sldId id="271" r:id="rId12"/>
    <p:sldId id="272" r:id="rId13"/>
    <p:sldId id="273" r:id="rId14"/>
    <p:sldId id="274" r:id="rId15"/>
    <p:sldId id="25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E"/>
    <a:srgbClr val="1B3BA3"/>
    <a:srgbClr val="1B3BB9"/>
    <a:srgbClr val="1B3BC9"/>
    <a:srgbClr val="1B3979"/>
    <a:srgbClr val="000000"/>
    <a:srgbClr val="1B3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49"/>
    <p:restoredTop sz="94679"/>
  </p:normalViewPr>
  <p:slideViewPr>
    <p:cSldViewPr snapToGrid="0">
      <p:cViewPr varScale="1">
        <p:scale>
          <a:sx n="108" d="100"/>
          <a:sy n="108" d="100"/>
        </p:scale>
        <p:origin x="10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7C02FE-BAA6-2BD5-5AB1-972F01F1E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BAA1663-A206-B6BF-F4FB-E4BC9221E6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D9605A-4246-015D-826E-CCBB299B5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ECCC6D-428E-C17A-2C1E-1C65DB50D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8F212F-B5A1-5435-4E96-69EEE58ED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02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C8DB7F-3CBF-1087-6110-8E374EF07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40F6D5D-F602-B56D-35BF-2AF8D49870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3D2894-1B71-E7B8-75A5-6CD064357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D5339A-58DA-147A-83C4-8903DB3FD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27C253-2DF7-14A0-7F30-F8A6B0597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03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56E1F2F-C72B-94FB-6D0D-004C4A06CD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BD71642-AA59-B76C-6F55-E354A681C7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2A37F2-2F24-3EF8-AE53-336BB72D4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749B03-6680-1013-C27A-04B272C93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DA8357-BD4D-4090-08ED-CE31F6B24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536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C90ABB-41A4-8295-294A-E4E104EC0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9560CB-30EA-6B15-D3A7-31398A7FA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EF5A1B-5203-C676-4FDE-0B1BC4318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A9E520-E460-D1D7-A69D-4DB0C48A2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EA22D6-16C5-621E-2EA2-66C82A15F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0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7E722E-0A34-C998-7938-A71782AB9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C1CA94-1FEF-FB09-D4D5-30242BD14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666428-CD84-AE07-38BF-FE828C412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EBAAAF-13B8-A532-6384-5B7E1D66F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89BD7D-53CD-6716-57E8-C6D6F59F6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46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35BBFA-D970-3144-AFB1-1693E3785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FFA836-482D-E46A-3B62-3204BBB938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F99698-947E-CE63-95CC-0B35B9691A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BC234E-502D-DBDB-176D-4E2C05C98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EA0A8AE-CF46-4469-09CF-ABC22329A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18ADC3-4E2A-D99E-D211-EC9505072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850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11C5B9-DB61-C37B-1362-4D071C724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3EC46E-0DE6-E865-63D1-AD4AC414A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60A27A2-2ED5-6538-3213-9778DCC53F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67AE24C-FA96-21FF-C030-F2DEE9A98B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233CBFF-1F01-EA8C-17BC-B96DCB4E2A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A9F2990-F1DA-2B29-AC6A-635CBD928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3754ECE-1F8D-C5EC-D14B-50FB34644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778CDC9-D4C2-79FC-90FF-BF4C0912F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277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91318F-5CBC-D706-F4D2-916A403A6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05F35A1-30B0-AFEE-33EB-2DF08ED35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4652C47-F3F5-ECE2-2E92-64D8B8D46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8409F66-67F7-5231-03EB-D2D793CB7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19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852AD3C-48F7-95F8-B1B0-F5845B993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07E2EFF-8D49-EBC1-F566-54C840749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9A8608F-504B-929F-0460-CDAFA56D2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953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ADB803-6FD2-8DCA-66A7-F6E53AA5F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4C1FD5-3BB0-3A6C-6429-BBD9A79C8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7614A50-2983-BD5E-58B4-4729EE021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EF74246-06D4-2CC0-2B1A-2D103469E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785E01-6E06-1FDD-837C-FAAF0BED8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BE28C94-7B58-07B3-9099-6BA6E1C39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977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8128BD-FDA5-2EE9-1435-6BD7E6E7E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77AFBFF-5E8B-2E05-88D3-FFCAB8AE9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77D2B8C-C3C9-2F4D-E9AE-197A39999C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F50F981-290D-9DED-6F13-9DBB65B84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D54270-7FD6-E80D-D23A-BB2225A3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ABB953C-2718-901D-6DE1-5F7B02EDB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098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BCC2DD-1D20-7F6A-1D2A-4BA8F1809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80ED5D-178B-176C-CA77-4CB925200F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BB1833-F9BB-5BC3-342A-9124E0BD14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A2C13A-3F04-D0C4-D90B-E587E2A9F0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89C0A6-E644-5ACE-07FD-278500B758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62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4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image" Target="../media/image3.png"/><Relationship Id="rId7" Type="http://schemas.openxmlformats.org/officeDocument/2006/relationships/image" Target="../media/image27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6.jp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F99828-9BBF-D5C6-4B23-D9E05129E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73B1E8-D1C2-4DEF-0B5C-0CD1EB2619A5}"/>
              </a:ext>
            </a:extLst>
          </p:cNvPr>
          <p:cNvSpPr txBox="1"/>
          <p:nvPr/>
        </p:nvSpPr>
        <p:spPr>
          <a:xfrm>
            <a:off x="5877419" y="2339558"/>
            <a:ext cx="49555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dirty="0">
              <a:solidFill>
                <a:srgbClr val="00339E"/>
              </a:solidFill>
              <a:latin typeface="Onest Black" pitchFamily="2" charset="0"/>
            </a:endParaRPr>
          </a:p>
          <a:p>
            <a:r>
              <a:rPr lang="ru-RU" sz="2400" dirty="0">
                <a:solidFill>
                  <a:srgbClr val="00339E"/>
                </a:solidFill>
                <a:latin typeface="Onest Black" pitchFamily="2" charset="0"/>
              </a:rPr>
              <a:t>ЦИФРОВЫЕ РЕШЕНИЯ ДЛЯ ПОДДЕРЖКИ РОДНЫХ ЯЗЫКОВ:</a:t>
            </a:r>
          </a:p>
          <a:p>
            <a:r>
              <a:rPr lang="ru-RU" sz="2400" dirty="0">
                <a:solidFill>
                  <a:srgbClr val="00339E"/>
                </a:solidFill>
                <a:latin typeface="Onest Black" pitchFamily="2" charset="0"/>
              </a:rPr>
              <a:t>ОПЫТ ДОМА НАРОДОВ РОССИИ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C1D8E9-752B-A4A7-6A35-0122822A6B41}"/>
              </a:ext>
            </a:extLst>
          </p:cNvPr>
          <p:cNvSpPr txBox="1"/>
          <p:nvPr/>
        </p:nvSpPr>
        <p:spPr>
          <a:xfrm>
            <a:off x="5877419" y="4278550"/>
            <a:ext cx="64050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Onest Regular" pitchFamily="2" charset="0"/>
              </a:rPr>
              <a:t>Творожникова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Onest Regular" pitchFamily="2" charset="0"/>
              </a:rPr>
              <a:t> Анна Сергеевна,</a:t>
            </a:r>
          </a:p>
          <a:p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Onest Regular" pitchFamily="2" charset="0"/>
              </a:rPr>
              <a:t>заместитель начальника отдела поддержки</a:t>
            </a:r>
          </a:p>
          <a:p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Onest Regular" pitchFamily="2" charset="0"/>
              </a:rPr>
              <a:t> и реализации языковых проектов </a:t>
            </a:r>
          </a:p>
          <a:p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Onest Regular" pitchFamily="2" charset="0"/>
              </a:rPr>
              <a:t>ФГБУ «Дом народов России»</a:t>
            </a:r>
          </a:p>
        </p:txBody>
      </p:sp>
    </p:spTree>
    <p:extLst>
      <p:ext uri="{BB962C8B-B14F-4D97-AF65-F5344CB8AC3E}">
        <p14:creationId xmlns:p14="http://schemas.microsoft.com/office/powerpoint/2010/main" val="1665824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15A016-3268-AA2E-90AC-5418DB08B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6BDE79-3438-96F5-9ED4-497D0924E2DE}"/>
              </a:ext>
            </a:extLst>
          </p:cNvPr>
          <p:cNvSpPr txBox="1"/>
          <p:nvPr/>
        </p:nvSpPr>
        <p:spPr>
          <a:xfrm>
            <a:off x="591669" y="1229023"/>
            <a:ext cx="75669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effectLst/>
                <a:latin typeface="Onest Black" pitchFamily="2" charset="0"/>
              </a:rPr>
              <a:t>Информационная поддержка родных языков народов России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FBB364-EC28-4546-4A4E-4ECEA922C6AA}"/>
              </a:ext>
            </a:extLst>
          </p:cNvPr>
          <p:cNvSpPr txBox="1"/>
          <p:nvPr/>
        </p:nvSpPr>
        <p:spPr>
          <a:xfrm>
            <a:off x="591668" y="1965604"/>
            <a:ext cx="56138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339E"/>
                </a:solidFill>
                <a:latin typeface="Onest Black" pitchFamily="2" charset="0"/>
              </a:rPr>
              <a:t>М</a:t>
            </a:r>
            <a: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  <a:t>ониторинг  состояния </a:t>
            </a:r>
            <a:b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</a:br>
            <a: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  <a:t>и развития языков народов </a:t>
            </a:r>
            <a:br>
              <a:rPr lang="en-US" sz="2000" b="1" dirty="0">
                <a:solidFill>
                  <a:srgbClr val="00339E"/>
                </a:solidFill>
                <a:effectLst/>
                <a:latin typeface="Onest Black" pitchFamily="2" charset="0"/>
              </a:rPr>
            </a:br>
            <a: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  <a:t>Российской Федерации в сфере информационных технологий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BCD8FE-7FF2-717C-59E9-19FDB86DA8F4}"/>
              </a:ext>
            </a:extLst>
          </p:cNvPr>
          <p:cNvSpPr txBox="1"/>
          <p:nvPr/>
        </p:nvSpPr>
        <p:spPr>
          <a:xfrm>
            <a:off x="591667" y="3429000"/>
            <a:ext cx="56138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effectLst/>
                <a:latin typeface="Onest Bold" pitchFamily="2" charset="0"/>
              </a:rPr>
              <a:t>Проведен впервые в 2024 году. </a:t>
            </a:r>
          </a:p>
          <a:p>
            <a:pPr algn="just"/>
            <a:endParaRPr lang="ru-RU" sz="2000" dirty="0">
              <a:effectLst/>
              <a:latin typeface="Onest Bold" pitchFamily="2" charset="0"/>
            </a:endParaRPr>
          </a:p>
          <a:p>
            <a:pPr algn="just"/>
            <a:r>
              <a:rPr lang="ru-RU" sz="2000" dirty="0">
                <a:effectLst/>
                <a:latin typeface="Onest Bold" pitchFamily="2" charset="0"/>
              </a:rPr>
              <a:t>В 2025 году информация представлена по 70 языкам из 41 субъекта Российской Федерации.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889C8E1-736D-4822-9740-40EE7C585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274C15-BA5C-8DF3-7F6A-9563C8202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  <p:sp>
        <p:nvSpPr>
          <p:cNvPr id="10" name="object 27">
            <a:extLst>
              <a:ext uri="{FF2B5EF4-FFF2-40B4-BE49-F238E27FC236}">
                <a16:creationId xmlns:a16="http://schemas.microsoft.com/office/drawing/2014/main" id="{FDB513ED-76C4-4C83-80DD-EF5E72457182}"/>
              </a:ext>
            </a:extLst>
          </p:cNvPr>
          <p:cNvSpPr/>
          <p:nvPr/>
        </p:nvSpPr>
        <p:spPr>
          <a:xfrm>
            <a:off x="6324115" y="1673711"/>
            <a:ext cx="0" cy="5097100"/>
          </a:xfrm>
          <a:custGeom>
            <a:avLst/>
            <a:gdLst/>
            <a:ahLst/>
            <a:cxnLst/>
            <a:rect l="l" t="t" r="r" b="b"/>
            <a:pathLst>
              <a:path h="8405495">
                <a:moveTo>
                  <a:pt x="0" y="0"/>
                </a:moveTo>
                <a:lnTo>
                  <a:pt x="0" y="8405398"/>
                </a:lnTo>
              </a:path>
            </a:pathLst>
          </a:custGeom>
          <a:ln w="20941">
            <a:solidFill>
              <a:srgbClr val="1F458C"/>
            </a:solidFill>
          </a:ln>
        </p:spPr>
        <p:txBody>
          <a:bodyPr wrap="square" lIns="0" tIns="0" rIns="0" bIns="0" rtlCol="0"/>
          <a:lstStyle/>
          <a:p>
            <a:endParaRPr sz="849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6501CF-3DC2-4B46-A388-B2AC79580EBB}"/>
              </a:ext>
            </a:extLst>
          </p:cNvPr>
          <p:cNvSpPr txBox="1"/>
          <p:nvPr/>
        </p:nvSpPr>
        <p:spPr>
          <a:xfrm>
            <a:off x="6527241" y="2060020"/>
            <a:ext cx="5613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339E"/>
                </a:solidFill>
                <a:latin typeface="Onest Black" pitchFamily="2" charset="0"/>
              </a:rPr>
              <a:t>Всемирный атлас языков ЮНЕСКО (UNESCO WAL) 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6677A11-AF6D-43FF-94EC-2D3BCD4527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9762" y="2627323"/>
            <a:ext cx="5676591" cy="2965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789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15A016-3268-AA2E-90AC-5418DB08B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6BDE79-3438-96F5-9ED4-497D0924E2DE}"/>
              </a:ext>
            </a:extLst>
          </p:cNvPr>
          <p:cNvSpPr txBox="1"/>
          <p:nvPr/>
        </p:nvSpPr>
        <p:spPr>
          <a:xfrm>
            <a:off x="591669" y="1229023"/>
            <a:ext cx="7566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effectLst/>
                <a:latin typeface="Onest Black" pitchFamily="2" charset="0"/>
              </a:rPr>
              <a:t>Социально-просветительские проекты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FBB364-EC28-4546-4A4E-4ECEA922C6AA}"/>
              </a:ext>
            </a:extLst>
          </p:cNvPr>
          <p:cNvSpPr txBox="1"/>
          <p:nvPr/>
        </p:nvSpPr>
        <p:spPr>
          <a:xfrm>
            <a:off x="591668" y="1965604"/>
            <a:ext cx="56138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339E"/>
                </a:solidFill>
                <a:latin typeface="Onest Black" pitchFamily="2" charset="0"/>
              </a:rPr>
              <a:t>Конкурс на лучшие проекты </a:t>
            </a:r>
            <a:br>
              <a:rPr lang="ru-RU" sz="2000" b="1" dirty="0">
                <a:solidFill>
                  <a:srgbClr val="00339E"/>
                </a:solidFill>
                <a:latin typeface="Onest Black" pitchFamily="2" charset="0"/>
              </a:rPr>
            </a:br>
            <a:r>
              <a:rPr lang="ru-RU" sz="2000" b="1" dirty="0">
                <a:solidFill>
                  <a:srgbClr val="00339E"/>
                </a:solidFill>
                <a:latin typeface="Onest Black" pitchFamily="2" charset="0"/>
              </a:rPr>
              <a:t>в сфере реализации государственной национальной политики Российской Федерации «Лучшее в общее» </a:t>
            </a:r>
          </a:p>
          <a:p>
            <a:endParaRPr lang="ru-RU" sz="2000" b="1" dirty="0">
              <a:solidFill>
                <a:srgbClr val="00339E"/>
              </a:solidFill>
              <a:latin typeface="Onest Black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339E"/>
                </a:solidFill>
                <a:latin typeface="Onest Black" pitchFamily="2" charset="0"/>
              </a:rPr>
              <a:t>Всероссийская общественная премия </a:t>
            </a:r>
            <a:br>
              <a:rPr lang="ru-RU" sz="2000" b="1" dirty="0">
                <a:solidFill>
                  <a:srgbClr val="00339E"/>
                </a:solidFill>
                <a:latin typeface="Onest Black" pitchFamily="2" charset="0"/>
              </a:rPr>
            </a:br>
            <a:r>
              <a:rPr lang="ru-RU" sz="2000" b="1" dirty="0">
                <a:solidFill>
                  <a:srgbClr val="00339E"/>
                </a:solidFill>
                <a:latin typeface="Onest Black" pitchFamily="2" charset="0"/>
              </a:rPr>
              <a:t>за сохранение языкового многообразия «Ключевое слово»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889C8E1-736D-4822-9740-40EE7C585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274C15-BA5C-8DF3-7F6A-9563C8202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  <p:sp>
        <p:nvSpPr>
          <p:cNvPr id="10" name="object 27">
            <a:extLst>
              <a:ext uri="{FF2B5EF4-FFF2-40B4-BE49-F238E27FC236}">
                <a16:creationId xmlns:a16="http://schemas.microsoft.com/office/drawing/2014/main" id="{FDB513ED-76C4-4C83-80DD-EF5E72457182}"/>
              </a:ext>
            </a:extLst>
          </p:cNvPr>
          <p:cNvSpPr/>
          <p:nvPr/>
        </p:nvSpPr>
        <p:spPr>
          <a:xfrm>
            <a:off x="6324115" y="1673711"/>
            <a:ext cx="0" cy="5097100"/>
          </a:xfrm>
          <a:custGeom>
            <a:avLst/>
            <a:gdLst/>
            <a:ahLst/>
            <a:cxnLst/>
            <a:rect l="l" t="t" r="r" b="b"/>
            <a:pathLst>
              <a:path h="8405495">
                <a:moveTo>
                  <a:pt x="0" y="0"/>
                </a:moveTo>
                <a:lnTo>
                  <a:pt x="0" y="8405398"/>
                </a:lnTo>
              </a:path>
            </a:pathLst>
          </a:custGeom>
          <a:ln w="20941">
            <a:solidFill>
              <a:srgbClr val="1F458C"/>
            </a:solidFill>
          </a:ln>
        </p:spPr>
        <p:txBody>
          <a:bodyPr wrap="square" lIns="0" tIns="0" rIns="0" bIns="0" rtlCol="0"/>
          <a:lstStyle/>
          <a:p>
            <a:endParaRPr sz="849" dirty="0"/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D051637B-770E-42EC-B6E7-9F27EC6E2D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5160" y="2105706"/>
            <a:ext cx="3462679" cy="2235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C7094575-2C90-4393-85A6-5797087795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5160" y="4529562"/>
            <a:ext cx="3462677" cy="2235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6417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15A016-3268-AA2E-90AC-5418DB08B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6BDE79-3438-96F5-9ED4-497D0924E2DE}"/>
              </a:ext>
            </a:extLst>
          </p:cNvPr>
          <p:cNvSpPr txBox="1"/>
          <p:nvPr/>
        </p:nvSpPr>
        <p:spPr>
          <a:xfrm>
            <a:off x="591669" y="1229023"/>
            <a:ext cx="7566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effectLst/>
                <a:latin typeface="Onest Black" pitchFamily="2" charset="0"/>
              </a:rPr>
              <a:t>Социально-просветительские проекты 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FBB364-EC28-4546-4A4E-4ECEA922C6AA}"/>
              </a:ext>
            </a:extLst>
          </p:cNvPr>
          <p:cNvSpPr txBox="1"/>
          <p:nvPr/>
        </p:nvSpPr>
        <p:spPr>
          <a:xfrm>
            <a:off x="591669" y="1690688"/>
            <a:ext cx="6188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  <a:t>Всероссийский </a:t>
            </a:r>
            <a:r>
              <a:rPr lang="ru-RU" sz="2000" b="1" dirty="0" err="1">
                <a:solidFill>
                  <a:srgbClr val="00339E"/>
                </a:solidFill>
                <a:effectLst/>
                <a:latin typeface="Onest Black" pitchFamily="2" charset="0"/>
              </a:rPr>
              <a:t>этнодиктант</a:t>
            </a:r>
            <a: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  <a:t> «Россия — дом народов»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BCD8FE-7FF2-717C-59E9-19FDB86DA8F4}"/>
              </a:ext>
            </a:extLst>
          </p:cNvPr>
          <p:cNvSpPr txBox="1"/>
          <p:nvPr/>
        </p:nvSpPr>
        <p:spPr>
          <a:xfrm>
            <a:off x="591669" y="2090798"/>
            <a:ext cx="56138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effectLst/>
                <a:latin typeface="Onest Bold" pitchFamily="2" charset="0"/>
              </a:rPr>
              <a:t>на языках народов России проводится Домом народов России при поддержке Ассоциации коренных малочисленных народов Севера, Сибири и Дальнего Востока Российской Федерации с 2024 года.</a:t>
            </a:r>
          </a:p>
          <a:p>
            <a:pPr algn="just"/>
            <a:endParaRPr lang="ru-RU" sz="2000" dirty="0">
              <a:effectLst/>
              <a:latin typeface="Onest Bold" pitchFamily="2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889C8E1-736D-4822-9740-40EE7C585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274C15-BA5C-8DF3-7F6A-9563C8202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97E0FD3-505C-483D-A0AC-DB9A17BEF211}"/>
              </a:ext>
            </a:extLst>
          </p:cNvPr>
          <p:cNvSpPr txBox="1"/>
          <p:nvPr/>
        </p:nvSpPr>
        <p:spPr>
          <a:xfrm>
            <a:off x="591668" y="3736151"/>
            <a:ext cx="56138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effectLst/>
                <a:latin typeface="Onest Bold" pitchFamily="2" charset="0"/>
              </a:rPr>
              <a:t>В 2025 году:</a:t>
            </a:r>
          </a:p>
          <a:p>
            <a:pPr algn="just"/>
            <a:endParaRPr lang="ru-RU" sz="2000" dirty="0">
              <a:effectLst/>
              <a:latin typeface="Onest Bold" pitchFamily="2" charset="0"/>
            </a:endParaRPr>
          </a:p>
          <a:p>
            <a:pPr algn="just"/>
            <a:r>
              <a:rPr lang="ru-RU" sz="2000" b="1" dirty="0">
                <a:effectLst/>
                <a:latin typeface="Onest Bold" pitchFamily="2" charset="0"/>
              </a:rPr>
              <a:t>540</a:t>
            </a:r>
            <a:r>
              <a:rPr lang="ru-RU" sz="2000" dirty="0">
                <a:effectLst/>
                <a:latin typeface="Onest Bold" pitchFamily="2" charset="0"/>
              </a:rPr>
              <a:t> площадок;</a:t>
            </a:r>
          </a:p>
          <a:p>
            <a:pPr algn="just"/>
            <a:r>
              <a:rPr lang="ru-RU" sz="2000" b="1" dirty="0">
                <a:effectLst/>
                <a:latin typeface="Onest Bold" pitchFamily="2" charset="0"/>
              </a:rPr>
              <a:t>79</a:t>
            </a:r>
            <a:r>
              <a:rPr lang="ru-RU" sz="2000" dirty="0">
                <a:effectLst/>
                <a:latin typeface="Onest Bold" pitchFamily="2" charset="0"/>
              </a:rPr>
              <a:t> языков, диалектов и говоров;</a:t>
            </a:r>
          </a:p>
          <a:p>
            <a:pPr algn="just"/>
            <a:r>
              <a:rPr lang="ru-RU" sz="2000" b="1" dirty="0">
                <a:effectLst/>
                <a:latin typeface="Onest Bold" pitchFamily="2" charset="0"/>
              </a:rPr>
              <a:t>11900</a:t>
            </a:r>
            <a:r>
              <a:rPr lang="ru-RU" sz="2000" dirty="0">
                <a:effectLst/>
                <a:latin typeface="Onest Bold" pitchFamily="2" charset="0"/>
              </a:rPr>
              <a:t> участников.</a:t>
            </a:r>
          </a:p>
          <a:p>
            <a:pPr algn="just"/>
            <a:r>
              <a:rPr lang="ru-RU" sz="2000" dirty="0">
                <a:effectLst/>
                <a:latin typeface="Onest Bold" pitchFamily="2" charset="0"/>
              </a:rPr>
              <a:t>В 2025 году тема диктанта была посвящена празднованию 80-летия Победы в Великой Отечественной войне.</a:t>
            </a:r>
          </a:p>
          <a:p>
            <a:pPr algn="just"/>
            <a:endParaRPr lang="ru-RU" sz="2000" dirty="0">
              <a:effectLst/>
              <a:latin typeface="Onest Bold" pitchFamily="2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E384AE8-FE15-4039-B928-104E84125F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2221" y="2128852"/>
            <a:ext cx="3927254" cy="2209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1A61135-917D-4C79-B38C-6519C70170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34152" y="4596291"/>
            <a:ext cx="2645067" cy="17626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F898188-93C5-4040-8B9A-EF8DE45FB2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53677" y="4596291"/>
            <a:ext cx="2645067" cy="17626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259396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15A016-3268-AA2E-90AC-5418DB08B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6BDE79-3438-96F5-9ED4-497D0924E2DE}"/>
              </a:ext>
            </a:extLst>
          </p:cNvPr>
          <p:cNvSpPr txBox="1"/>
          <p:nvPr/>
        </p:nvSpPr>
        <p:spPr>
          <a:xfrm>
            <a:off x="591669" y="1229023"/>
            <a:ext cx="75669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effectLst/>
                <a:latin typeface="Onest Black" pitchFamily="2" charset="0"/>
              </a:rPr>
              <a:t>Поддержка и продвижение русского языка</a:t>
            </a:r>
            <a:br>
              <a:rPr lang="ru-RU" sz="2400" b="1" dirty="0">
                <a:solidFill>
                  <a:srgbClr val="00339E"/>
                </a:solidFill>
                <a:effectLst/>
                <a:latin typeface="Onest Black" pitchFamily="2" charset="0"/>
              </a:rPr>
            </a:br>
            <a:r>
              <a:rPr lang="ru-RU" sz="2400" b="1" dirty="0">
                <a:solidFill>
                  <a:srgbClr val="00339E"/>
                </a:solidFill>
                <a:effectLst/>
                <a:latin typeface="Onest Black" pitchFamily="2" charset="0"/>
              </a:rPr>
              <a:t>за рубежом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FBB364-EC28-4546-4A4E-4ECEA922C6AA}"/>
              </a:ext>
            </a:extLst>
          </p:cNvPr>
          <p:cNvSpPr txBox="1"/>
          <p:nvPr/>
        </p:nvSpPr>
        <p:spPr>
          <a:xfrm>
            <a:off x="591668" y="1958223"/>
            <a:ext cx="6188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  <a:t>День русского языка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889C8E1-736D-4822-9740-40EE7C585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274C15-BA5C-8DF3-7F6A-9563C8202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97E0FD3-505C-483D-A0AC-DB9A17BEF211}"/>
              </a:ext>
            </a:extLst>
          </p:cNvPr>
          <p:cNvSpPr txBox="1"/>
          <p:nvPr/>
        </p:nvSpPr>
        <p:spPr>
          <a:xfrm>
            <a:off x="591668" y="2450042"/>
            <a:ext cx="561382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effectLst/>
                <a:latin typeface="Onest Bold" pitchFamily="2" charset="0"/>
              </a:rPr>
              <a:t>Совместно с партнерами ежегодно проводится цикл мероприятий, приуроченных ко Дню русского языка за рубежом: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effectLst/>
                <a:latin typeface="Onest Bold" pitchFamily="2" charset="0"/>
              </a:rPr>
              <a:t>День русского языка в штаб-квартире ЮНЕСКО;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effectLst/>
                <a:latin typeface="Onest Bold" pitchFamily="2" charset="0"/>
              </a:rPr>
              <a:t>круглый стол в гибридном формате «Русский язык - основа интеграционного диалога» (Париж – Москва);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effectLst/>
                <a:latin typeface="Onest Bold" pitchFamily="2" charset="0"/>
              </a:rPr>
              <a:t>кинопоказы и выставки в Русских домах </a:t>
            </a:r>
          </a:p>
          <a:p>
            <a:pPr algn="just"/>
            <a:r>
              <a:rPr lang="ru-RU" sz="2000" dirty="0">
                <a:effectLst/>
                <a:latin typeface="Onest Bold" pitchFamily="2" charset="0"/>
              </a:rPr>
              <a:t>за рубежом.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1652DE0-8CD9-4A58-AF53-16AB591D1B4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468" r="5040" b="5820"/>
          <a:stretch/>
        </p:blipFill>
        <p:spPr>
          <a:xfrm>
            <a:off x="6849734" y="2060020"/>
            <a:ext cx="3075496" cy="152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38AFB09-8433-4F92-89BD-C4D6A886885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935" r="9070"/>
          <a:stretch/>
        </p:blipFill>
        <p:spPr>
          <a:xfrm>
            <a:off x="8818669" y="3564677"/>
            <a:ext cx="3075497" cy="1728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FEC2359-80DC-4CA7-9F13-322F7C3E1B0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5975"/>
          <a:stretch/>
        </p:blipFill>
        <p:spPr>
          <a:xfrm>
            <a:off x="6910150" y="5194587"/>
            <a:ext cx="2915043" cy="1633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5141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15A016-3268-AA2E-90AC-5418DB08B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6BDE79-3438-96F5-9ED4-497D0924E2DE}"/>
              </a:ext>
            </a:extLst>
          </p:cNvPr>
          <p:cNvSpPr txBox="1"/>
          <p:nvPr/>
        </p:nvSpPr>
        <p:spPr>
          <a:xfrm>
            <a:off x="591669" y="1229023"/>
            <a:ext cx="75669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effectLst/>
                <a:latin typeface="Onest Black" pitchFamily="2" charset="0"/>
              </a:rPr>
              <a:t>Поддержка и продвижение русского языка</a:t>
            </a:r>
            <a:br>
              <a:rPr lang="ru-RU" sz="2400" b="1" dirty="0">
                <a:solidFill>
                  <a:srgbClr val="00339E"/>
                </a:solidFill>
                <a:effectLst/>
                <a:latin typeface="Onest Black" pitchFamily="2" charset="0"/>
              </a:rPr>
            </a:br>
            <a:r>
              <a:rPr lang="ru-RU" sz="2400" b="1" dirty="0">
                <a:solidFill>
                  <a:srgbClr val="00339E"/>
                </a:solidFill>
                <a:effectLst/>
                <a:latin typeface="Onest Black" pitchFamily="2" charset="0"/>
              </a:rPr>
              <a:t>за рубежом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FBB364-EC28-4546-4A4E-4ECEA922C6AA}"/>
              </a:ext>
            </a:extLst>
          </p:cNvPr>
          <p:cNvSpPr txBox="1"/>
          <p:nvPr/>
        </p:nvSpPr>
        <p:spPr>
          <a:xfrm>
            <a:off x="591668" y="1958223"/>
            <a:ext cx="6188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  <a:t>День русского языка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889C8E1-736D-4822-9740-40EE7C585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274C15-BA5C-8DF3-7F6A-9563C8202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97E0FD3-505C-483D-A0AC-DB9A17BEF211}"/>
              </a:ext>
            </a:extLst>
          </p:cNvPr>
          <p:cNvSpPr txBox="1"/>
          <p:nvPr/>
        </p:nvSpPr>
        <p:spPr>
          <a:xfrm>
            <a:off x="591668" y="2450042"/>
            <a:ext cx="561382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effectLst/>
                <a:latin typeface="Onest Bold" pitchFamily="2" charset="0"/>
              </a:rPr>
              <a:t>Совместно с партнерами ежегодно проводится цикл мероприятий, приуроченных ко Дню русского языка за рубежом: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effectLst/>
                <a:latin typeface="Onest Bold" pitchFamily="2" charset="0"/>
              </a:rPr>
              <a:t>День русского языка в штаб-квартире ЮНЕСКО;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effectLst/>
                <a:latin typeface="Onest Bold" pitchFamily="2" charset="0"/>
              </a:rPr>
              <a:t>круглый стол в гибридном формате «Русский язык - основа интеграционного диалога» (Париж – Москва);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effectLst/>
                <a:latin typeface="Onest Bold" pitchFamily="2" charset="0"/>
              </a:rPr>
              <a:t>кинопоказы и выставки в Русских домах </a:t>
            </a:r>
          </a:p>
          <a:p>
            <a:pPr algn="just"/>
            <a:r>
              <a:rPr lang="ru-RU" sz="2000" dirty="0">
                <a:effectLst/>
                <a:latin typeface="Onest Bold" pitchFamily="2" charset="0"/>
              </a:rPr>
              <a:t>за рубежом.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1CE6AA5-4515-4675-AC23-9F15A2857E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6803" y="2398901"/>
            <a:ext cx="2826162" cy="1883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78D7AF9-A32A-4EA1-8550-4B6A3F3032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64657" y="2398901"/>
            <a:ext cx="2826162" cy="1883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32395CE-0F23-4E8B-8D84-F482CD81D7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6000" y="4580586"/>
            <a:ext cx="2826163" cy="1883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BCD61208-9847-400B-BEF8-62F1BE09A6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64655" y="4580586"/>
            <a:ext cx="2826164" cy="1883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8884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A3E8BF6-1159-43CB-FB13-BBEDF3E786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6DC7C39-C7D7-1FCA-E570-8CC623F53088}"/>
              </a:ext>
            </a:extLst>
          </p:cNvPr>
          <p:cNvSpPr txBox="1"/>
          <p:nvPr/>
        </p:nvSpPr>
        <p:spPr>
          <a:xfrm>
            <a:off x="688488" y="1349405"/>
            <a:ext cx="3892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effectLst/>
                <a:latin typeface="Onest Black" pitchFamily="2" charset="0"/>
              </a:rPr>
              <a:t>МЫ В СОЦИАЛЬНЫХ СЕТЯХ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91ACEA4-97E1-9689-BAC9-F04A46849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28784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BEA60C1-A099-77AF-AE2A-C247AE5E02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08923"/>
            <a:ext cx="1098796" cy="1098796"/>
          </a:xfrm>
          <a:prstGeom prst="rect">
            <a:avLst/>
          </a:prstGeom>
        </p:spPr>
      </p:pic>
      <p:sp>
        <p:nvSpPr>
          <p:cNvPr id="49" name="object 4">
            <a:extLst>
              <a:ext uri="{FF2B5EF4-FFF2-40B4-BE49-F238E27FC236}">
                <a16:creationId xmlns:a16="http://schemas.microsoft.com/office/drawing/2014/main" id="{5676D334-6F68-479F-AD06-8C8E5AAE7894}"/>
              </a:ext>
            </a:extLst>
          </p:cNvPr>
          <p:cNvSpPr txBox="1"/>
          <p:nvPr/>
        </p:nvSpPr>
        <p:spPr>
          <a:xfrm>
            <a:off x="1377730" y="4698878"/>
            <a:ext cx="1519465" cy="237985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spcBef>
                <a:spcPts val="73"/>
              </a:spcBef>
            </a:pPr>
            <a:r>
              <a:rPr sz="1486" spc="36" dirty="0">
                <a:solidFill>
                  <a:srgbClr val="1F458C"/>
                </a:solidFill>
                <a:latin typeface="Microsoft Sans Serif"/>
                <a:cs typeface="Microsoft Sans Serif"/>
              </a:rPr>
              <a:t>Телеграм-</a:t>
            </a:r>
            <a:r>
              <a:rPr sz="1486" spc="27" dirty="0">
                <a:solidFill>
                  <a:srgbClr val="1F458C"/>
                </a:solidFill>
                <a:latin typeface="Microsoft Sans Serif"/>
                <a:cs typeface="Microsoft Sans Serif"/>
              </a:rPr>
              <a:t>канал</a:t>
            </a:r>
            <a:endParaRPr sz="1486">
              <a:latin typeface="Microsoft Sans Serif"/>
              <a:cs typeface="Microsoft Sans Serif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E1736135-1678-455F-992E-B0A69418226F}"/>
              </a:ext>
            </a:extLst>
          </p:cNvPr>
          <p:cNvSpPr txBox="1"/>
          <p:nvPr/>
        </p:nvSpPr>
        <p:spPr>
          <a:xfrm>
            <a:off x="3613090" y="4698878"/>
            <a:ext cx="2220282" cy="237985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spcBef>
                <a:spcPts val="73"/>
              </a:spcBef>
            </a:pPr>
            <a:r>
              <a:rPr sz="1486" spc="42" dirty="0">
                <a:solidFill>
                  <a:srgbClr val="1F458C"/>
                </a:solidFill>
                <a:latin typeface="Microsoft Sans Serif"/>
                <a:cs typeface="Microsoft Sans Serif"/>
              </a:rPr>
              <a:t>Сообщество</a:t>
            </a:r>
            <a:r>
              <a:rPr sz="1486" spc="-15" dirty="0">
                <a:solidFill>
                  <a:srgbClr val="1F458C"/>
                </a:solidFill>
                <a:latin typeface="Microsoft Sans Serif"/>
                <a:cs typeface="Microsoft Sans Serif"/>
              </a:rPr>
              <a:t> </a:t>
            </a:r>
            <a:r>
              <a:rPr sz="1486" spc="39" dirty="0">
                <a:solidFill>
                  <a:srgbClr val="1F458C"/>
                </a:solidFill>
                <a:latin typeface="Microsoft Sans Serif"/>
                <a:cs typeface="Microsoft Sans Serif"/>
              </a:rPr>
              <a:t>ВКонтакте</a:t>
            </a:r>
            <a:endParaRPr sz="1486">
              <a:latin typeface="Microsoft Sans Serif"/>
              <a:cs typeface="Microsoft Sans Serif"/>
            </a:endParaRPr>
          </a:p>
        </p:txBody>
      </p:sp>
      <p:sp>
        <p:nvSpPr>
          <p:cNvPr id="51" name="object 6">
            <a:extLst>
              <a:ext uri="{FF2B5EF4-FFF2-40B4-BE49-F238E27FC236}">
                <a16:creationId xmlns:a16="http://schemas.microsoft.com/office/drawing/2014/main" id="{4C4965FE-E9DD-4862-A2AB-CF0737EB0C8C}"/>
              </a:ext>
            </a:extLst>
          </p:cNvPr>
          <p:cNvSpPr txBox="1"/>
          <p:nvPr/>
        </p:nvSpPr>
        <p:spPr>
          <a:xfrm>
            <a:off x="6320286" y="4698877"/>
            <a:ext cx="1977692" cy="453985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353104" marR="3081" indent="-345787">
              <a:lnSpc>
                <a:spcPct val="101000"/>
              </a:lnSpc>
              <a:spcBef>
                <a:spcPts val="58"/>
              </a:spcBef>
            </a:pPr>
            <a:r>
              <a:rPr sz="1486" spc="42" dirty="0">
                <a:solidFill>
                  <a:srgbClr val="1F458C"/>
                </a:solidFill>
                <a:latin typeface="Microsoft Sans Serif"/>
                <a:cs typeface="Microsoft Sans Serif"/>
              </a:rPr>
              <a:t>Актуальные</a:t>
            </a:r>
            <a:r>
              <a:rPr sz="1486" spc="6" dirty="0">
                <a:solidFill>
                  <a:srgbClr val="1F458C"/>
                </a:solidFill>
                <a:latin typeface="Microsoft Sans Serif"/>
                <a:cs typeface="Microsoft Sans Serif"/>
              </a:rPr>
              <a:t> </a:t>
            </a:r>
            <a:r>
              <a:rPr sz="1486" spc="58" dirty="0">
                <a:solidFill>
                  <a:srgbClr val="1F458C"/>
                </a:solidFill>
                <a:latin typeface="Microsoft Sans Serif"/>
                <a:cs typeface="Microsoft Sans Serif"/>
              </a:rPr>
              <a:t>проекты </a:t>
            </a:r>
            <a:r>
              <a:rPr sz="1486" spc="45" dirty="0">
                <a:solidFill>
                  <a:srgbClr val="1F458C"/>
                </a:solidFill>
                <a:latin typeface="Microsoft Sans Serif"/>
                <a:cs typeface="Microsoft Sans Serif"/>
              </a:rPr>
              <a:t>для</a:t>
            </a:r>
            <a:r>
              <a:rPr sz="1486" spc="-21" dirty="0">
                <a:solidFill>
                  <a:srgbClr val="1F458C"/>
                </a:solidFill>
                <a:latin typeface="Microsoft Sans Serif"/>
                <a:cs typeface="Microsoft Sans Serif"/>
              </a:rPr>
              <a:t> </a:t>
            </a:r>
            <a:r>
              <a:rPr sz="1486" spc="73" dirty="0">
                <a:solidFill>
                  <a:srgbClr val="1F458C"/>
                </a:solidFill>
                <a:latin typeface="Microsoft Sans Serif"/>
                <a:cs typeface="Microsoft Sans Serif"/>
              </a:rPr>
              <a:t>регионов</a:t>
            </a:r>
            <a:endParaRPr sz="1486">
              <a:latin typeface="Microsoft Sans Serif"/>
              <a:cs typeface="Microsoft Sans Serif"/>
            </a:endParaRPr>
          </a:p>
        </p:txBody>
      </p:sp>
      <p:sp>
        <p:nvSpPr>
          <p:cNvPr id="52" name="object 7">
            <a:extLst>
              <a:ext uri="{FF2B5EF4-FFF2-40B4-BE49-F238E27FC236}">
                <a16:creationId xmlns:a16="http://schemas.microsoft.com/office/drawing/2014/main" id="{3CCF53D5-7AD6-4EF9-BEE0-F924F2CDDE47}"/>
              </a:ext>
            </a:extLst>
          </p:cNvPr>
          <p:cNvSpPr txBox="1"/>
          <p:nvPr/>
        </p:nvSpPr>
        <p:spPr>
          <a:xfrm>
            <a:off x="9164633" y="4698877"/>
            <a:ext cx="1460550" cy="697149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algn="ctr">
              <a:spcBef>
                <a:spcPts val="73"/>
              </a:spcBef>
            </a:pPr>
            <a:r>
              <a:rPr sz="1486" spc="33" dirty="0">
                <a:solidFill>
                  <a:srgbClr val="1F458C"/>
                </a:solidFill>
                <a:latin typeface="Microsoft Sans Serif"/>
                <a:cs typeface="Microsoft Sans Serif"/>
              </a:rPr>
              <a:t>Портал</a:t>
            </a:r>
            <a:endParaRPr sz="1486">
              <a:latin typeface="Microsoft Sans Serif"/>
              <a:cs typeface="Microsoft Sans Serif"/>
            </a:endParaRPr>
          </a:p>
          <a:p>
            <a:pPr marL="7701" marR="3081" algn="ctr">
              <a:lnSpc>
                <a:spcPts val="1801"/>
              </a:lnSpc>
              <a:spcBef>
                <a:spcPts val="64"/>
              </a:spcBef>
            </a:pPr>
            <a:r>
              <a:rPr sz="1486" spc="42" dirty="0">
                <a:solidFill>
                  <a:srgbClr val="1F458C"/>
                </a:solidFill>
                <a:latin typeface="Microsoft Sans Serif"/>
                <a:cs typeface="Microsoft Sans Serif"/>
              </a:rPr>
              <a:t>«национальная </a:t>
            </a:r>
            <a:r>
              <a:rPr sz="1486" spc="30" dirty="0">
                <a:solidFill>
                  <a:srgbClr val="1F458C"/>
                </a:solidFill>
                <a:latin typeface="Microsoft Sans Serif"/>
                <a:cs typeface="Microsoft Sans Serif"/>
              </a:rPr>
              <a:t>политика.рф»</a:t>
            </a:r>
            <a:endParaRPr sz="1486">
              <a:latin typeface="Microsoft Sans Serif"/>
              <a:cs typeface="Microsoft Sans Serif"/>
            </a:endParaRPr>
          </a:p>
        </p:txBody>
      </p:sp>
      <p:sp>
        <p:nvSpPr>
          <p:cNvPr id="53" name="object 8">
            <a:extLst>
              <a:ext uri="{FF2B5EF4-FFF2-40B4-BE49-F238E27FC236}">
                <a16:creationId xmlns:a16="http://schemas.microsoft.com/office/drawing/2014/main" id="{FA7D331B-6996-44D8-9426-C1BA69C493F6}"/>
              </a:ext>
            </a:extLst>
          </p:cNvPr>
          <p:cNvSpPr/>
          <p:nvPr/>
        </p:nvSpPr>
        <p:spPr>
          <a:xfrm>
            <a:off x="1184942" y="2476477"/>
            <a:ext cx="533699" cy="533699"/>
          </a:xfrm>
          <a:custGeom>
            <a:avLst/>
            <a:gdLst/>
            <a:ahLst/>
            <a:cxnLst/>
            <a:rect l="l" t="t" r="r" b="b"/>
            <a:pathLst>
              <a:path w="880110" h="880110">
                <a:moveTo>
                  <a:pt x="628269" y="251307"/>
                </a:moveTo>
                <a:lnTo>
                  <a:pt x="502602" y="251307"/>
                </a:lnTo>
                <a:lnTo>
                  <a:pt x="376948" y="251307"/>
                </a:lnTo>
                <a:lnTo>
                  <a:pt x="251307" y="251307"/>
                </a:lnTo>
                <a:lnTo>
                  <a:pt x="251307" y="628256"/>
                </a:lnTo>
                <a:lnTo>
                  <a:pt x="376948" y="628256"/>
                </a:lnTo>
                <a:lnTo>
                  <a:pt x="502602" y="628256"/>
                </a:lnTo>
                <a:lnTo>
                  <a:pt x="628269" y="628256"/>
                </a:lnTo>
                <a:lnTo>
                  <a:pt x="628269" y="251307"/>
                </a:lnTo>
                <a:close/>
              </a:path>
              <a:path w="880110" h="880110">
                <a:moveTo>
                  <a:pt x="879513" y="0"/>
                </a:moveTo>
                <a:lnTo>
                  <a:pt x="753859" y="0"/>
                </a:lnTo>
                <a:lnTo>
                  <a:pt x="753859" y="125653"/>
                </a:lnTo>
                <a:lnTo>
                  <a:pt x="753859" y="753872"/>
                </a:lnTo>
                <a:lnTo>
                  <a:pt x="125653" y="753872"/>
                </a:lnTo>
                <a:lnTo>
                  <a:pt x="125653" y="125653"/>
                </a:lnTo>
                <a:lnTo>
                  <a:pt x="753859" y="125653"/>
                </a:lnTo>
                <a:lnTo>
                  <a:pt x="753859" y="0"/>
                </a:lnTo>
                <a:lnTo>
                  <a:pt x="0" y="0"/>
                </a:lnTo>
                <a:lnTo>
                  <a:pt x="0" y="753872"/>
                </a:lnTo>
                <a:lnTo>
                  <a:pt x="0" y="879525"/>
                </a:lnTo>
                <a:lnTo>
                  <a:pt x="125653" y="879525"/>
                </a:lnTo>
                <a:lnTo>
                  <a:pt x="879513" y="879525"/>
                </a:lnTo>
                <a:lnTo>
                  <a:pt x="879513" y="753910"/>
                </a:lnTo>
                <a:lnTo>
                  <a:pt x="879513" y="0"/>
                </a:lnTo>
                <a:close/>
              </a:path>
            </a:pathLst>
          </a:custGeom>
          <a:solidFill>
            <a:srgbClr val="67B9F3"/>
          </a:solidFill>
        </p:spPr>
        <p:txBody>
          <a:bodyPr wrap="square" lIns="0" tIns="0" rIns="0" bIns="0" rtlCol="0"/>
          <a:lstStyle/>
          <a:p>
            <a:endParaRPr sz="849"/>
          </a:p>
        </p:txBody>
      </p:sp>
      <p:grpSp>
        <p:nvGrpSpPr>
          <p:cNvPr id="54" name="object 9">
            <a:extLst>
              <a:ext uri="{FF2B5EF4-FFF2-40B4-BE49-F238E27FC236}">
                <a16:creationId xmlns:a16="http://schemas.microsoft.com/office/drawing/2014/main" id="{C8A1C127-13F1-4C00-AC77-B47985C2149E}"/>
              </a:ext>
            </a:extLst>
          </p:cNvPr>
          <p:cNvGrpSpPr/>
          <p:nvPr/>
        </p:nvGrpSpPr>
        <p:grpSpPr>
          <a:xfrm>
            <a:off x="1184947" y="2476473"/>
            <a:ext cx="1904914" cy="1904914"/>
            <a:chOff x="2085119" y="3329710"/>
            <a:chExt cx="3141345" cy="3141345"/>
          </a:xfrm>
        </p:grpSpPr>
        <p:sp>
          <p:nvSpPr>
            <p:cNvPr id="55" name="object 10">
              <a:extLst>
                <a:ext uri="{FF2B5EF4-FFF2-40B4-BE49-F238E27FC236}">
                  <a16:creationId xmlns:a16="http://schemas.microsoft.com/office/drawing/2014/main" id="{95E4712B-884B-4FBB-9977-E694ABFE3135}"/>
                </a:ext>
              </a:extLst>
            </p:cNvPr>
            <p:cNvSpPr/>
            <p:nvPr/>
          </p:nvSpPr>
          <p:spPr>
            <a:xfrm>
              <a:off x="2085111" y="3329717"/>
              <a:ext cx="1885314" cy="3141345"/>
            </a:xfrm>
            <a:custGeom>
              <a:avLst/>
              <a:gdLst/>
              <a:ahLst/>
              <a:cxnLst/>
              <a:rect l="l" t="t" r="r" b="b"/>
              <a:pathLst>
                <a:path w="1885314" h="3141345">
                  <a:moveTo>
                    <a:pt x="125653" y="1005179"/>
                  </a:moveTo>
                  <a:lnTo>
                    <a:pt x="0" y="1005179"/>
                  </a:lnTo>
                  <a:lnTo>
                    <a:pt x="0" y="1256487"/>
                  </a:lnTo>
                  <a:lnTo>
                    <a:pt x="125653" y="1256487"/>
                  </a:lnTo>
                  <a:lnTo>
                    <a:pt x="125653" y="1005179"/>
                  </a:lnTo>
                  <a:close/>
                </a:path>
                <a:path w="1885314" h="3141345">
                  <a:moveTo>
                    <a:pt x="251307" y="1507782"/>
                  </a:moveTo>
                  <a:lnTo>
                    <a:pt x="125653" y="1507782"/>
                  </a:lnTo>
                  <a:lnTo>
                    <a:pt x="0" y="1507782"/>
                  </a:lnTo>
                  <a:lnTo>
                    <a:pt x="0" y="2136051"/>
                  </a:lnTo>
                  <a:lnTo>
                    <a:pt x="125653" y="2136051"/>
                  </a:lnTo>
                  <a:lnTo>
                    <a:pt x="125653" y="1633435"/>
                  </a:lnTo>
                  <a:lnTo>
                    <a:pt x="251307" y="1633435"/>
                  </a:lnTo>
                  <a:lnTo>
                    <a:pt x="251307" y="1507782"/>
                  </a:lnTo>
                  <a:close/>
                </a:path>
                <a:path w="1885314" h="3141345">
                  <a:moveTo>
                    <a:pt x="376948" y="1884743"/>
                  </a:moveTo>
                  <a:lnTo>
                    <a:pt x="251307" y="1884743"/>
                  </a:lnTo>
                  <a:lnTo>
                    <a:pt x="251307" y="2136063"/>
                  </a:lnTo>
                  <a:lnTo>
                    <a:pt x="376948" y="2136063"/>
                  </a:lnTo>
                  <a:lnTo>
                    <a:pt x="376948" y="1884743"/>
                  </a:lnTo>
                  <a:close/>
                </a:path>
                <a:path w="1885314" h="3141345">
                  <a:moveTo>
                    <a:pt x="879513" y="2010397"/>
                  </a:moveTo>
                  <a:lnTo>
                    <a:pt x="753859" y="2010397"/>
                  </a:lnTo>
                  <a:lnTo>
                    <a:pt x="753859" y="2136051"/>
                  </a:lnTo>
                  <a:lnTo>
                    <a:pt x="879513" y="2136051"/>
                  </a:lnTo>
                  <a:lnTo>
                    <a:pt x="879513" y="2010397"/>
                  </a:lnTo>
                  <a:close/>
                </a:path>
                <a:path w="1885314" h="3141345">
                  <a:moveTo>
                    <a:pt x="879513" y="1759089"/>
                  </a:moveTo>
                  <a:lnTo>
                    <a:pt x="753859" y="1759089"/>
                  </a:lnTo>
                  <a:lnTo>
                    <a:pt x="628269" y="1759089"/>
                  </a:lnTo>
                  <a:lnTo>
                    <a:pt x="502602" y="1759089"/>
                  </a:lnTo>
                  <a:lnTo>
                    <a:pt x="502602" y="2136051"/>
                  </a:lnTo>
                  <a:lnTo>
                    <a:pt x="628269" y="2136051"/>
                  </a:lnTo>
                  <a:lnTo>
                    <a:pt x="628269" y="2010397"/>
                  </a:lnTo>
                  <a:lnTo>
                    <a:pt x="753859" y="2010397"/>
                  </a:lnTo>
                  <a:lnTo>
                    <a:pt x="753859" y="1884730"/>
                  </a:lnTo>
                  <a:lnTo>
                    <a:pt x="879513" y="1884730"/>
                  </a:lnTo>
                  <a:lnTo>
                    <a:pt x="879513" y="1759089"/>
                  </a:lnTo>
                  <a:close/>
                </a:path>
                <a:path w="1885314" h="3141345">
                  <a:moveTo>
                    <a:pt x="879513" y="1507782"/>
                  </a:moveTo>
                  <a:lnTo>
                    <a:pt x="753859" y="1507782"/>
                  </a:lnTo>
                  <a:lnTo>
                    <a:pt x="753859" y="1382128"/>
                  </a:lnTo>
                  <a:lnTo>
                    <a:pt x="628218" y="1382128"/>
                  </a:lnTo>
                  <a:lnTo>
                    <a:pt x="628218" y="1507782"/>
                  </a:lnTo>
                  <a:lnTo>
                    <a:pt x="502602" y="1507782"/>
                  </a:lnTo>
                  <a:lnTo>
                    <a:pt x="502602" y="1633435"/>
                  </a:lnTo>
                  <a:lnTo>
                    <a:pt x="628218" y="1633435"/>
                  </a:lnTo>
                  <a:lnTo>
                    <a:pt x="753859" y="1633435"/>
                  </a:lnTo>
                  <a:lnTo>
                    <a:pt x="879513" y="1633435"/>
                  </a:lnTo>
                  <a:lnTo>
                    <a:pt x="879513" y="1507782"/>
                  </a:lnTo>
                  <a:close/>
                </a:path>
                <a:path w="1885314" h="3141345">
                  <a:moveTo>
                    <a:pt x="879513" y="1256487"/>
                  </a:moveTo>
                  <a:lnTo>
                    <a:pt x="753859" y="1256487"/>
                  </a:lnTo>
                  <a:lnTo>
                    <a:pt x="753859" y="1382128"/>
                  </a:lnTo>
                  <a:lnTo>
                    <a:pt x="879513" y="1382128"/>
                  </a:lnTo>
                  <a:lnTo>
                    <a:pt x="879513" y="1256487"/>
                  </a:lnTo>
                  <a:close/>
                </a:path>
                <a:path w="1885314" h="3141345">
                  <a:moveTo>
                    <a:pt x="879513" y="1005179"/>
                  </a:moveTo>
                  <a:lnTo>
                    <a:pt x="879513" y="1005179"/>
                  </a:lnTo>
                  <a:lnTo>
                    <a:pt x="251307" y="1005179"/>
                  </a:lnTo>
                  <a:lnTo>
                    <a:pt x="251307" y="1256487"/>
                  </a:lnTo>
                  <a:lnTo>
                    <a:pt x="125653" y="1256487"/>
                  </a:lnTo>
                  <a:lnTo>
                    <a:pt x="125653" y="1382128"/>
                  </a:lnTo>
                  <a:lnTo>
                    <a:pt x="251307" y="1382128"/>
                  </a:lnTo>
                  <a:lnTo>
                    <a:pt x="376948" y="1382128"/>
                  </a:lnTo>
                  <a:lnTo>
                    <a:pt x="376948" y="1507782"/>
                  </a:lnTo>
                  <a:lnTo>
                    <a:pt x="502602" y="1507782"/>
                  </a:lnTo>
                  <a:lnTo>
                    <a:pt x="502602" y="1382128"/>
                  </a:lnTo>
                  <a:lnTo>
                    <a:pt x="502602" y="1256487"/>
                  </a:lnTo>
                  <a:lnTo>
                    <a:pt x="376948" y="1256487"/>
                  </a:lnTo>
                  <a:lnTo>
                    <a:pt x="376948" y="1130833"/>
                  </a:lnTo>
                  <a:lnTo>
                    <a:pt x="502602" y="1130833"/>
                  </a:lnTo>
                  <a:lnTo>
                    <a:pt x="502602" y="1256487"/>
                  </a:lnTo>
                  <a:lnTo>
                    <a:pt x="628269" y="1256487"/>
                  </a:lnTo>
                  <a:lnTo>
                    <a:pt x="628269" y="1130833"/>
                  </a:lnTo>
                  <a:lnTo>
                    <a:pt x="753859" y="1130833"/>
                  </a:lnTo>
                  <a:lnTo>
                    <a:pt x="879513" y="1130833"/>
                  </a:lnTo>
                  <a:lnTo>
                    <a:pt x="879513" y="1005179"/>
                  </a:lnTo>
                  <a:close/>
                </a:path>
                <a:path w="1885314" h="3141345">
                  <a:moveTo>
                    <a:pt x="1256487" y="2136063"/>
                  </a:moveTo>
                  <a:lnTo>
                    <a:pt x="1130820" y="2136063"/>
                  </a:lnTo>
                  <a:lnTo>
                    <a:pt x="1130820" y="1884743"/>
                  </a:lnTo>
                  <a:lnTo>
                    <a:pt x="1005179" y="1884743"/>
                  </a:lnTo>
                  <a:lnTo>
                    <a:pt x="1005179" y="2136063"/>
                  </a:lnTo>
                  <a:lnTo>
                    <a:pt x="1005179" y="2261705"/>
                  </a:lnTo>
                  <a:lnTo>
                    <a:pt x="1130820" y="2261705"/>
                  </a:lnTo>
                  <a:lnTo>
                    <a:pt x="1130820" y="2387358"/>
                  </a:lnTo>
                  <a:lnTo>
                    <a:pt x="1256487" y="2387358"/>
                  </a:lnTo>
                  <a:lnTo>
                    <a:pt x="1256487" y="2136063"/>
                  </a:lnTo>
                  <a:close/>
                </a:path>
                <a:path w="1885314" h="3141345">
                  <a:moveTo>
                    <a:pt x="1382141" y="2010397"/>
                  </a:moveTo>
                  <a:lnTo>
                    <a:pt x="1256487" y="2010397"/>
                  </a:lnTo>
                  <a:lnTo>
                    <a:pt x="1256487" y="2136051"/>
                  </a:lnTo>
                  <a:lnTo>
                    <a:pt x="1382141" y="2136051"/>
                  </a:lnTo>
                  <a:lnTo>
                    <a:pt x="1382141" y="2010397"/>
                  </a:lnTo>
                  <a:close/>
                </a:path>
                <a:path w="1885314" h="3141345">
                  <a:moveTo>
                    <a:pt x="1382141" y="1759089"/>
                  </a:moveTo>
                  <a:lnTo>
                    <a:pt x="1256487" y="1759089"/>
                  </a:lnTo>
                  <a:lnTo>
                    <a:pt x="1256487" y="1884730"/>
                  </a:lnTo>
                  <a:lnTo>
                    <a:pt x="1382141" y="1884730"/>
                  </a:lnTo>
                  <a:lnTo>
                    <a:pt x="1382141" y="1759089"/>
                  </a:lnTo>
                  <a:close/>
                </a:path>
                <a:path w="1885314" h="3141345">
                  <a:moveTo>
                    <a:pt x="1382141" y="1507782"/>
                  </a:moveTo>
                  <a:lnTo>
                    <a:pt x="1256487" y="1507782"/>
                  </a:lnTo>
                  <a:lnTo>
                    <a:pt x="1256487" y="1382128"/>
                  </a:lnTo>
                  <a:lnTo>
                    <a:pt x="1256487" y="1256487"/>
                  </a:lnTo>
                  <a:lnTo>
                    <a:pt x="1130820" y="1256487"/>
                  </a:lnTo>
                  <a:lnTo>
                    <a:pt x="1005179" y="1256487"/>
                  </a:lnTo>
                  <a:lnTo>
                    <a:pt x="1005179" y="1382128"/>
                  </a:lnTo>
                  <a:lnTo>
                    <a:pt x="1005179" y="1633435"/>
                  </a:lnTo>
                  <a:lnTo>
                    <a:pt x="879513" y="1633435"/>
                  </a:lnTo>
                  <a:lnTo>
                    <a:pt x="879513" y="1759089"/>
                  </a:lnTo>
                  <a:lnTo>
                    <a:pt x="1005179" y="1759089"/>
                  </a:lnTo>
                  <a:lnTo>
                    <a:pt x="1130820" y="1759089"/>
                  </a:lnTo>
                  <a:lnTo>
                    <a:pt x="1130820" y="1633435"/>
                  </a:lnTo>
                  <a:lnTo>
                    <a:pt x="1256487" y="1633435"/>
                  </a:lnTo>
                  <a:lnTo>
                    <a:pt x="1382141" y="1633435"/>
                  </a:lnTo>
                  <a:lnTo>
                    <a:pt x="1382141" y="1507782"/>
                  </a:lnTo>
                  <a:close/>
                </a:path>
                <a:path w="1885314" h="3141345">
                  <a:moveTo>
                    <a:pt x="1633435" y="0"/>
                  </a:moveTo>
                  <a:lnTo>
                    <a:pt x="1507782" y="0"/>
                  </a:lnTo>
                  <a:lnTo>
                    <a:pt x="1507782" y="125653"/>
                  </a:lnTo>
                  <a:lnTo>
                    <a:pt x="1633435" y="125653"/>
                  </a:lnTo>
                  <a:lnTo>
                    <a:pt x="1633435" y="0"/>
                  </a:lnTo>
                  <a:close/>
                </a:path>
                <a:path w="1885314" h="3141345">
                  <a:moveTo>
                    <a:pt x="1759089" y="3015577"/>
                  </a:moveTo>
                  <a:lnTo>
                    <a:pt x="1633435" y="3015577"/>
                  </a:lnTo>
                  <a:lnTo>
                    <a:pt x="1633435" y="3141218"/>
                  </a:lnTo>
                  <a:lnTo>
                    <a:pt x="1759089" y="3141218"/>
                  </a:lnTo>
                  <a:lnTo>
                    <a:pt x="1759089" y="3015577"/>
                  </a:lnTo>
                  <a:close/>
                </a:path>
                <a:path w="1885314" h="3141345">
                  <a:moveTo>
                    <a:pt x="1759089" y="2513012"/>
                  </a:moveTo>
                  <a:lnTo>
                    <a:pt x="1633435" y="2513012"/>
                  </a:lnTo>
                  <a:lnTo>
                    <a:pt x="1507782" y="2513012"/>
                  </a:lnTo>
                  <a:lnTo>
                    <a:pt x="1507782" y="2638615"/>
                  </a:lnTo>
                  <a:lnTo>
                    <a:pt x="1382141" y="2638615"/>
                  </a:lnTo>
                  <a:lnTo>
                    <a:pt x="1382141" y="2513012"/>
                  </a:lnTo>
                  <a:lnTo>
                    <a:pt x="1507782" y="2513012"/>
                  </a:lnTo>
                  <a:lnTo>
                    <a:pt x="1507782" y="2387358"/>
                  </a:lnTo>
                  <a:lnTo>
                    <a:pt x="1382141" y="2387358"/>
                  </a:lnTo>
                  <a:lnTo>
                    <a:pt x="1256487" y="2387358"/>
                  </a:lnTo>
                  <a:lnTo>
                    <a:pt x="1256487" y="2513012"/>
                  </a:lnTo>
                  <a:lnTo>
                    <a:pt x="1130820" y="2513012"/>
                  </a:lnTo>
                  <a:lnTo>
                    <a:pt x="1130820" y="2387358"/>
                  </a:lnTo>
                  <a:lnTo>
                    <a:pt x="1005179" y="2387358"/>
                  </a:lnTo>
                  <a:lnTo>
                    <a:pt x="1005179" y="2513012"/>
                  </a:lnTo>
                  <a:lnTo>
                    <a:pt x="1005179" y="2889961"/>
                  </a:lnTo>
                  <a:lnTo>
                    <a:pt x="1130820" y="2889961"/>
                  </a:lnTo>
                  <a:lnTo>
                    <a:pt x="1130820" y="2638666"/>
                  </a:lnTo>
                  <a:lnTo>
                    <a:pt x="1256487" y="2638666"/>
                  </a:lnTo>
                  <a:lnTo>
                    <a:pt x="1256487" y="2889923"/>
                  </a:lnTo>
                  <a:lnTo>
                    <a:pt x="1256487" y="3141230"/>
                  </a:lnTo>
                  <a:lnTo>
                    <a:pt x="1382141" y="3141230"/>
                  </a:lnTo>
                  <a:lnTo>
                    <a:pt x="1382141" y="3015577"/>
                  </a:lnTo>
                  <a:lnTo>
                    <a:pt x="1507782" y="3015577"/>
                  </a:lnTo>
                  <a:lnTo>
                    <a:pt x="1633435" y="3015577"/>
                  </a:lnTo>
                  <a:lnTo>
                    <a:pt x="1633435" y="2889923"/>
                  </a:lnTo>
                  <a:lnTo>
                    <a:pt x="1759089" y="2889923"/>
                  </a:lnTo>
                  <a:lnTo>
                    <a:pt x="1759089" y="2764269"/>
                  </a:lnTo>
                  <a:lnTo>
                    <a:pt x="1633435" y="2764269"/>
                  </a:lnTo>
                  <a:lnTo>
                    <a:pt x="1507782" y="2764269"/>
                  </a:lnTo>
                  <a:lnTo>
                    <a:pt x="1507782" y="2889923"/>
                  </a:lnTo>
                  <a:lnTo>
                    <a:pt x="1382141" y="2889923"/>
                  </a:lnTo>
                  <a:lnTo>
                    <a:pt x="1382141" y="2764269"/>
                  </a:lnTo>
                  <a:lnTo>
                    <a:pt x="1507782" y="2764269"/>
                  </a:lnTo>
                  <a:lnTo>
                    <a:pt x="1507782" y="2638666"/>
                  </a:lnTo>
                  <a:lnTo>
                    <a:pt x="1633435" y="2638666"/>
                  </a:lnTo>
                  <a:lnTo>
                    <a:pt x="1759089" y="2638666"/>
                  </a:lnTo>
                  <a:lnTo>
                    <a:pt x="1759089" y="2513012"/>
                  </a:lnTo>
                  <a:close/>
                </a:path>
                <a:path w="1885314" h="3141345">
                  <a:moveTo>
                    <a:pt x="1759089" y="2136063"/>
                  </a:moveTo>
                  <a:lnTo>
                    <a:pt x="1633435" y="2136063"/>
                  </a:lnTo>
                  <a:lnTo>
                    <a:pt x="1507782" y="2136063"/>
                  </a:lnTo>
                  <a:lnTo>
                    <a:pt x="1382128" y="2136063"/>
                  </a:lnTo>
                  <a:lnTo>
                    <a:pt x="1382128" y="2261705"/>
                  </a:lnTo>
                  <a:lnTo>
                    <a:pt x="1507782" y="2261705"/>
                  </a:lnTo>
                  <a:lnTo>
                    <a:pt x="1507782" y="2387358"/>
                  </a:lnTo>
                  <a:lnTo>
                    <a:pt x="1633435" y="2387358"/>
                  </a:lnTo>
                  <a:lnTo>
                    <a:pt x="1759089" y="2387358"/>
                  </a:lnTo>
                  <a:lnTo>
                    <a:pt x="1759089" y="2136063"/>
                  </a:lnTo>
                  <a:close/>
                </a:path>
                <a:path w="1885314" h="3141345">
                  <a:moveTo>
                    <a:pt x="1759089" y="1507782"/>
                  </a:moveTo>
                  <a:lnTo>
                    <a:pt x="1633435" y="1507782"/>
                  </a:lnTo>
                  <a:lnTo>
                    <a:pt x="1633435" y="1382128"/>
                  </a:lnTo>
                  <a:lnTo>
                    <a:pt x="1507782" y="1382128"/>
                  </a:lnTo>
                  <a:lnTo>
                    <a:pt x="1507782" y="2136051"/>
                  </a:lnTo>
                  <a:lnTo>
                    <a:pt x="1633435" y="2136051"/>
                  </a:lnTo>
                  <a:lnTo>
                    <a:pt x="1759089" y="2136051"/>
                  </a:lnTo>
                  <a:lnTo>
                    <a:pt x="1759089" y="2010397"/>
                  </a:lnTo>
                  <a:lnTo>
                    <a:pt x="1633435" y="2010397"/>
                  </a:lnTo>
                  <a:lnTo>
                    <a:pt x="1633435" y="1633435"/>
                  </a:lnTo>
                  <a:lnTo>
                    <a:pt x="1759089" y="1633435"/>
                  </a:lnTo>
                  <a:lnTo>
                    <a:pt x="1759089" y="1507782"/>
                  </a:lnTo>
                  <a:close/>
                </a:path>
                <a:path w="1885314" h="3141345">
                  <a:moveTo>
                    <a:pt x="1759089" y="1005179"/>
                  </a:moveTo>
                  <a:lnTo>
                    <a:pt x="1633435" y="1005179"/>
                  </a:lnTo>
                  <a:lnTo>
                    <a:pt x="1633435" y="1382128"/>
                  </a:lnTo>
                  <a:lnTo>
                    <a:pt x="1759089" y="1382128"/>
                  </a:lnTo>
                  <a:lnTo>
                    <a:pt x="1759089" y="1005179"/>
                  </a:lnTo>
                  <a:close/>
                </a:path>
                <a:path w="1885314" h="3141345">
                  <a:moveTo>
                    <a:pt x="1884756" y="753872"/>
                  </a:moveTo>
                  <a:lnTo>
                    <a:pt x="1759089" y="753872"/>
                  </a:lnTo>
                  <a:lnTo>
                    <a:pt x="1759089" y="879525"/>
                  </a:lnTo>
                  <a:lnTo>
                    <a:pt x="1884756" y="879525"/>
                  </a:lnTo>
                  <a:lnTo>
                    <a:pt x="1884756" y="753872"/>
                  </a:lnTo>
                  <a:close/>
                </a:path>
                <a:path w="1885314" h="3141345">
                  <a:moveTo>
                    <a:pt x="1884756" y="251307"/>
                  </a:moveTo>
                  <a:lnTo>
                    <a:pt x="1759089" y="251307"/>
                  </a:lnTo>
                  <a:lnTo>
                    <a:pt x="1759089" y="376961"/>
                  </a:lnTo>
                  <a:lnTo>
                    <a:pt x="1759089" y="502615"/>
                  </a:lnTo>
                  <a:lnTo>
                    <a:pt x="1759089" y="628218"/>
                  </a:lnTo>
                  <a:lnTo>
                    <a:pt x="1633435" y="628218"/>
                  </a:lnTo>
                  <a:lnTo>
                    <a:pt x="1633435" y="502615"/>
                  </a:lnTo>
                  <a:lnTo>
                    <a:pt x="1759089" y="502615"/>
                  </a:lnTo>
                  <a:lnTo>
                    <a:pt x="1759089" y="376961"/>
                  </a:lnTo>
                  <a:lnTo>
                    <a:pt x="1633435" y="376961"/>
                  </a:lnTo>
                  <a:lnTo>
                    <a:pt x="1633435" y="251307"/>
                  </a:lnTo>
                  <a:lnTo>
                    <a:pt x="1507782" y="251307"/>
                  </a:lnTo>
                  <a:lnTo>
                    <a:pt x="1507782" y="125653"/>
                  </a:lnTo>
                  <a:lnTo>
                    <a:pt x="1382141" y="125653"/>
                  </a:lnTo>
                  <a:lnTo>
                    <a:pt x="1382128" y="251294"/>
                  </a:lnTo>
                  <a:lnTo>
                    <a:pt x="1382128" y="502615"/>
                  </a:lnTo>
                  <a:lnTo>
                    <a:pt x="1256487" y="502615"/>
                  </a:lnTo>
                  <a:lnTo>
                    <a:pt x="1256487" y="628218"/>
                  </a:lnTo>
                  <a:lnTo>
                    <a:pt x="1130820" y="628218"/>
                  </a:lnTo>
                  <a:lnTo>
                    <a:pt x="1130820" y="376961"/>
                  </a:lnTo>
                  <a:lnTo>
                    <a:pt x="1256487" y="376961"/>
                  </a:lnTo>
                  <a:lnTo>
                    <a:pt x="1256487" y="251294"/>
                  </a:lnTo>
                  <a:lnTo>
                    <a:pt x="1382128" y="251294"/>
                  </a:lnTo>
                  <a:lnTo>
                    <a:pt x="1382128" y="125653"/>
                  </a:lnTo>
                  <a:lnTo>
                    <a:pt x="1256487" y="125653"/>
                  </a:lnTo>
                  <a:lnTo>
                    <a:pt x="1130820" y="125653"/>
                  </a:lnTo>
                  <a:lnTo>
                    <a:pt x="1130820" y="251307"/>
                  </a:lnTo>
                  <a:lnTo>
                    <a:pt x="1005179" y="251307"/>
                  </a:lnTo>
                  <a:lnTo>
                    <a:pt x="1005179" y="753872"/>
                  </a:lnTo>
                  <a:lnTo>
                    <a:pt x="1005179" y="1005179"/>
                  </a:lnTo>
                  <a:lnTo>
                    <a:pt x="1130820" y="1005179"/>
                  </a:lnTo>
                  <a:lnTo>
                    <a:pt x="1130820" y="1130820"/>
                  </a:lnTo>
                  <a:lnTo>
                    <a:pt x="1256487" y="1130820"/>
                  </a:lnTo>
                  <a:lnTo>
                    <a:pt x="1256487" y="879525"/>
                  </a:lnTo>
                  <a:lnTo>
                    <a:pt x="1130820" y="879525"/>
                  </a:lnTo>
                  <a:lnTo>
                    <a:pt x="1130820" y="753922"/>
                  </a:lnTo>
                  <a:lnTo>
                    <a:pt x="1256487" y="753872"/>
                  </a:lnTo>
                  <a:lnTo>
                    <a:pt x="1256487" y="879525"/>
                  </a:lnTo>
                  <a:lnTo>
                    <a:pt x="1382128" y="879525"/>
                  </a:lnTo>
                  <a:lnTo>
                    <a:pt x="1382128" y="1130820"/>
                  </a:lnTo>
                  <a:lnTo>
                    <a:pt x="1256487" y="1130820"/>
                  </a:lnTo>
                  <a:lnTo>
                    <a:pt x="1256487" y="1256474"/>
                  </a:lnTo>
                  <a:lnTo>
                    <a:pt x="1382128" y="1256474"/>
                  </a:lnTo>
                  <a:lnTo>
                    <a:pt x="1382128" y="1382128"/>
                  </a:lnTo>
                  <a:lnTo>
                    <a:pt x="1507782" y="1382128"/>
                  </a:lnTo>
                  <a:lnTo>
                    <a:pt x="1507782" y="1005179"/>
                  </a:lnTo>
                  <a:lnTo>
                    <a:pt x="1633435" y="1005179"/>
                  </a:lnTo>
                  <a:lnTo>
                    <a:pt x="1633435" y="753872"/>
                  </a:lnTo>
                  <a:lnTo>
                    <a:pt x="1507782" y="753872"/>
                  </a:lnTo>
                  <a:lnTo>
                    <a:pt x="1507782" y="879525"/>
                  </a:lnTo>
                  <a:lnTo>
                    <a:pt x="1382141" y="879525"/>
                  </a:lnTo>
                  <a:lnTo>
                    <a:pt x="1382141" y="753910"/>
                  </a:lnTo>
                  <a:lnTo>
                    <a:pt x="1382141" y="502615"/>
                  </a:lnTo>
                  <a:lnTo>
                    <a:pt x="1507782" y="502615"/>
                  </a:lnTo>
                  <a:lnTo>
                    <a:pt x="1507782" y="628256"/>
                  </a:lnTo>
                  <a:lnTo>
                    <a:pt x="1633435" y="628256"/>
                  </a:lnTo>
                  <a:lnTo>
                    <a:pt x="1633435" y="753872"/>
                  </a:lnTo>
                  <a:lnTo>
                    <a:pt x="1759089" y="753872"/>
                  </a:lnTo>
                  <a:lnTo>
                    <a:pt x="1759089" y="628256"/>
                  </a:lnTo>
                  <a:lnTo>
                    <a:pt x="1884756" y="628256"/>
                  </a:lnTo>
                  <a:lnTo>
                    <a:pt x="1884756" y="251307"/>
                  </a:lnTo>
                  <a:close/>
                </a:path>
              </a:pathLst>
            </a:custGeom>
            <a:solidFill>
              <a:srgbClr val="67B9F3"/>
            </a:solidFill>
          </p:spPr>
          <p:txBody>
            <a:bodyPr wrap="square" lIns="0" tIns="0" rIns="0" bIns="0" rtlCol="0"/>
            <a:lstStyle/>
            <a:p>
              <a:endParaRPr sz="849"/>
            </a:p>
          </p:txBody>
        </p:sp>
        <p:sp>
          <p:nvSpPr>
            <p:cNvPr id="56" name="object 11">
              <a:extLst>
                <a:ext uri="{FF2B5EF4-FFF2-40B4-BE49-F238E27FC236}">
                  <a16:creationId xmlns:a16="http://schemas.microsoft.com/office/drawing/2014/main" id="{F7EBB194-A937-4F1F-8D63-F82205131387}"/>
                </a:ext>
              </a:extLst>
            </p:cNvPr>
            <p:cNvSpPr/>
            <p:nvPr/>
          </p:nvSpPr>
          <p:spPr>
            <a:xfrm>
              <a:off x="3844201" y="3329717"/>
              <a:ext cx="1130935" cy="3141345"/>
            </a:xfrm>
            <a:custGeom>
              <a:avLst/>
              <a:gdLst/>
              <a:ahLst/>
              <a:cxnLst/>
              <a:rect l="l" t="t" r="r" b="b"/>
              <a:pathLst>
                <a:path w="1130935" h="3141345">
                  <a:moveTo>
                    <a:pt x="125666" y="1005179"/>
                  </a:moveTo>
                  <a:lnTo>
                    <a:pt x="0" y="1005179"/>
                  </a:lnTo>
                  <a:lnTo>
                    <a:pt x="0" y="1130833"/>
                  </a:lnTo>
                  <a:lnTo>
                    <a:pt x="125666" y="1130833"/>
                  </a:lnTo>
                  <a:lnTo>
                    <a:pt x="125666" y="1005179"/>
                  </a:lnTo>
                  <a:close/>
                </a:path>
                <a:path w="1130935" h="3141345">
                  <a:moveTo>
                    <a:pt x="125666" y="753872"/>
                  </a:moveTo>
                  <a:lnTo>
                    <a:pt x="0" y="753872"/>
                  </a:lnTo>
                  <a:lnTo>
                    <a:pt x="0" y="879525"/>
                  </a:lnTo>
                  <a:lnTo>
                    <a:pt x="125666" y="879525"/>
                  </a:lnTo>
                  <a:lnTo>
                    <a:pt x="125666" y="753872"/>
                  </a:lnTo>
                  <a:close/>
                </a:path>
                <a:path w="1130935" h="3141345">
                  <a:moveTo>
                    <a:pt x="251307" y="125653"/>
                  </a:moveTo>
                  <a:lnTo>
                    <a:pt x="125666" y="125653"/>
                  </a:lnTo>
                  <a:lnTo>
                    <a:pt x="125666" y="251294"/>
                  </a:lnTo>
                  <a:lnTo>
                    <a:pt x="251307" y="251294"/>
                  </a:lnTo>
                  <a:lnTo>
                    <a:pt x="251307" y="125653"/>
                  </a:lnTo>
                  <a:close/>
                </a:path>
                <a:path w="1130935" h="3141345">
                  <a:moveTo>
                    <a:pt x="376948" y="1633435"/>
                  </a:moveTo>
                  <a:lnTo>
                    <a:pt x="251307" y="1633435"/>
                  </a:lnTo>
                  <a:lnTo>
                    <a:pt x="251307" y="1759089"/>
                  </a:lnTo>
                  <a:lnTo>
                    <a:pt x="376948" y="1759089"/>
                  </a:lnTo>
                  <a:lnTo>
                    <a:pt x="376948" y="1633435"/>
                  </a:lnTo>
                  <a:close/>
                </a:path>
                <a:path w="1130935" h="3141345">
                  <a:moveTo>
                    <a:pt x="376948" y="502615"/>
                  </a:moveTo>
                  <a:lnTo>
                    <a:pt x="251307" y="502615"/>
                  </a:lnTo>
                  <a:lnTo>
                    <a:pt x="251307" y="628218"/>
                  </a:lnTo>
                  <a:lnTo>
                    <a:pt x="125666" y="628218"/>
                  </a:lnTo>
                  <a:lnTo>
                    <a:pt x="125666" y="753872"/>
                  </a:lnTo>
                  <a:lnTo>
                    <a:pt x="251307" y="753872"/>
                  </a:lnTo>
                  <a:lnTo>
                    <a:pt x="251307" y="879525"/>
                  </a:lnTo>
                  <a:lnTo>
                    <a:pt x="125666" y="879525"/>
                  </a:lnTo>
                  <a:lnTo>
                    <a:pt x="125666" y="1005166"/>
                  </a:lnTo>
                  <a:lnTo>
                    <a:pt x="251307" y="1005166"/>
                  </a:lnTo>
                  <a:lnTo>
                    <a:pt x="376948" y="1005179"/>
                  </a:lnTo>
                  <a:lnTo>
                    <a:pt x="376948" y="753910"/>
                  </a:lnTo>
                  <a:lnTo>
                    <a:pt x="376948" y="502615"/>
                  </a:lnTo>
                  <a:close/>
                </a:path>
                <a:path w="1130935" h="3141345">
                  <a:moveTo>
                    <a:pt x="376948" y="251307"/>
                  </a:moveTo>
                  <a:lnTo>
                    <a:pt x="251307" y="251307"/>
                  </a:lnTo>
                  <a:lnTo>
                    <a:pt x="251307" y="376961"/>
                  </a:lnTo>
                  <a:lnTo>
                    <a:pt x="376948" y="376961"/>
                  </a:lnTo>
                  <a:lnTo>
                    <a:pt x="376948" y="251307"/>
                  </a:lnTo>
                  <a:close/>
                </a:path>
                <a:path w="1130935" h="3141345">
                  <a:moveTo>
                    <a:pt x="376948" y="0"/>
                  </a:moveTo>
                  <a:lnTo>
                    <a:pt x="251307" y="0"/>
                  </a:lnTo>
                  <a:lnTo>
                    <a:pt x="251307" y="125653"/>
                  </a:lnTo>
                  <a:lnTo>
                    <a:pt x="376948" y="125653"/>
                  </a:lnTo>
                  <a:lnTo>
                    <a:pt x="376948" y="0"/>
                  </a:lnTo>
                  <a:close/>
                </a:path>
                <a:path w="1130935" h="3141345">
                  <a:moveTo>
                    <a:pt x="502615" y="1256487"/>
                  </a:moveTo>
                  <a:lnTo>
                    <a:pt x="376948" y="1256487"/>
                  </a:lnTo>
                  <a:lnTo>
                    <a:pt x="376948" y="1130820"/>
                  </a:lnTo>
                  <a:lnTo>
                    <a:pt x="251307" y="1130820"/>
                  </a:lnTo>
                  <a:lnTo>
                    <a:pt x="251307" y="1256487"/>
                  </a:lnTo>
                  <a:lnTo>
                    <a:pt x="125666" y="1256487"/>
                  </a:lnTo>
                  <a:lnTo>
                    <a:pt x="0" y="1256487"/>
                  </a:lnTo>
                  <a:lnTo>
                    <a:pt x="0" y="1382128"/>
                  </a:lnTo>
                  <a:lnTo>
                    <a:pt x="0" y="1633435"/>
                  </a:lnTo>
                  <a:lnTo>
                    <a:pt x="125666" y="1633435"/>
                  </a:lnTo>
                  <a:lnTo>
                    <a:pt x="125666" y="1382128"/>
                  </a:lnTo>
                  <a:lnTo>
                    <a:pt x="251307" y="1382128"/>
                  </a:lnTo>
                  <a:lnTo>
                    <a:pt x="251307" y="1507782"/>
                  </a:lnTo>
                  <a:lnTo>
                    <a:pt x="376948" y="1507782"/>
                  </a:lnTo>
                  <a:lnTo>
                    <a:pt x="376948" y="1382128"/>
                  </a:lnTo>
                  <a:lnTo>
                    <a:pt x="502615" y="1382128"/>
                  </a:lnTo>
                  <a:lnTo>
                    <a:pt x="502615" y="1256487"/>
                  </a:lnTo>
                  <a:close/>
                </a:path>
                <a:path w="1130935" h="3141345">
                  <a:moveTo>
                    <a:pt x="628269" y="2261705"/>
                  </a:moveTo>
                  <a:lnTo>
                    <a:pt x="502615" y="2261705"/>
                  </a:lnTo>
                  <a:lnTo>
                    <a:pt x="502615" y="2387346"/>
                  </a:lnTo>
                  <a:lnTo>
                    <a:pt x="628269" y="2387346"/>
                  </a:lnTo>
                  <a:lnTo>
                    <a:pt x="628269" y="2261705"/>
                  </a:lnTo>
                  <a:close/>
                </a:path>
                <a:path w="1130935" h="3141345">
                  <a:moveTo>
                    <a:pt x="1005179" y="1633435"/>
                  </a:moveTo>
                  <a:lnTo>
                    <a:pt x="879576" y="1633435"/>
                  </a:lnTo>
                  <a:lnTo>
                    <a:pt x="879576" y="1507782"/>
                  </a:lnTo>
                  <a:lnTo>
                    <a:pt x="879525" y="1633435"/>
                  </a:lnTo>
                  <a:lnTo>
                    <a:pt x="879525" y="1759089"/>
                  </a:lnTo>
                  <a:lnTo>
                    <a:pt x="753922" y="1759089"/>
                  </a:lnTo>
                  <a:lnTo>
                    <a:pt x="753922" y="1633435"/>
                  </a:lnTo>
                  <a:lnTo>
                    <a:pt x="879525" y="1633435"/>
                  </a:lnTo>
                  <a:lnTo>
                    <a:pt x="879525" y="1507782"/>
                  </a:lnTo>
                  <a:lnTo>
                    <a:pt x="753922" y="1507782"/>
                  </a:lnTo>
                  <a:lnTo>
                    <a:pt x="753922" y="1382128"/>
                  </a:lnTo>
                  <a:lnTo>
                    <a:pt x="628269" y="1382128"/>
                  </a:lnTo>
                  <a:lnTo>
                    <a:pt x="628269" y="1507782"/>
                  </a:lnTo>
                  <a:lnTo>
                    <a:pt x="502615" y="1507782"/>
                  </a:lnTo>
                  <a:lnTo>
                    <a:pt x="376948" y="1507782"/>
                  </a:lnTo>
                  <a:lnTo>
                    <a:pt x="376948" y="1633435"/>
                  </a:lnTo>
                  <a:lnTo>
                    <a:pt x="502615" y="1633435"/>
                  </a:lnTo>
                  <a:lnTo>
                    <a:pt x="628269" y="1633435"/>
                  </a:lnTo>
                  <a:lnTo>
                    <a:pt x="628269" y="1884743"/>
                  </a:lnTo>
                  <a:lnTo>
                    <a:pt x="502615" y="1884743"/>
                  </a:lnTo>
                  <a:lnTo>
                    <a:pt x="502615" y="1759089"/>
                  </a:lnTo>
                  <a:lnTo>
                    <a:pt x="376948" y="1759089"/>
                  </a:lnTo>
                  <a:lnTo>
                    <a:pt x="376948" y="1884743"/>
                  </a:lnTo>
                  <a:lnTo>
                    <a:pt x="251307" y="1884743"/>
                  </a:lnTo>
                  <a:lnTo>
                    <a:pt x="251307" y="1759089"/>
                  </a:lnTo>
                  <a:lnTo>
                    <a:pt x="125666" y="1759089"/>
                  </a:lnTo>
                  <a:lnTo>
                    <a:pt x="0" y="1759089"/>
                  </a:lnTo>
                  <a:lnTo>
                    <a:pt x="0" y="1884730"/>
                  </a:lnTo>
                  <a:lnTo>
                    <a:pt x="125666" y="1884730"/>
                  </a:lnTo>
                  <a:lnTo>
                    <a:pt x="125666" y="2010397"/>
                  </a:lnTo>
                  <a:lnTo>
                    <a:pt x="0" y="2010397"/>
                  </a:lnTo>
                  <a:lnTo>
                    <a:pt x="0" y="2136051"/>
                  </a:lnTo>
                  <a:lnTo>
                    <a:pt x="125666" y="2136051"/>
                  </a:lnTo>
                  <a:lnTo>
                    <a:pt x="251307" y="2136051"/>
                  </a:lnTo>
                  <a:lnTo>
                    <a:pt x="125666" y="2136063"/>
                  </a:lnTo>
                  <a:lnTo>
                    <a:pt x="125666" y="2261705"/>
                  </a:lnTo>
                  <a:lnTo>
                    <a:pt x="251307" y="2261705"/>
                  </a:lnTo>
                  <a:lnTo>
                    <a:pt x="251307" y="2513012"/>
                  </a:lnTo>
                  <a:lnTo>
                    <a:pt x="251307" y="2638666"/>
                  </a:lnTo>
                  <a:lnTo>
                    <a:pt x="251307" y="2889923"/>
                  </a:lnTo>
                  <a:lnTo>
                    <a:pt x="125666" y="2889923"/>
                  </a:lnTo>
                  <a:lnTo>
                    <a:pt x="125666" y="2638666"/>
                  </a:lnTo>
                  <a:lnTo>
                    <a:pt x="251307" y="2638666"/>
                  </a:lnTo>
                  <a:lnTo>
                    <a:pt x="251307" y="2513012"/>
                  </a:lnTo>
                  <a:lnTo>
                    <a:pt x="125666" y="2513012"/>
                  </a:lnTo>
                  <a:lnTo>
                    <a:pt x="125666" y="2261705"/>
                  </a:lnTo>
                  <a:lnTo>
                    <a:pt x="0" y="2261705"/>
                  </a:lnTo>
                  <a:lnTo>
                    <a:pt x="0" y="2513012"/>
                  </a:lnTo>
                  <a:lnTo>
                    <a:pt x="0" y="2889961"/>
                  </a:lnTo>
                  <a:lnTo>
                    <a:pt x="125666" y="2889961"/>
                  </a:lnTo>
                  <a:lnTo>
                    <a:pt x="125666" y="3015577"/>
                  </a:lnTo>
                  <a:lnTo>
                    <a:pt x="0" y="3015577"/>
                  </a:lnTo>
                  <a:lnTo>
                    <a:pt x="0" y="3141218"/>
                  </a:lnTo>
                  <a:lnTo>
                    <a:pt x="125666" y="3141218"/>
                  </a:lnTo>
                  <a:lnTo>
                    <a:pt x="251307" y="3141230"/>
                  </a:lnTo>
                  <a:lnTo>
                    <a:pt x="251307" y="3015577"/>
                  </a:lnTo>
                  <a:lnTo>
                    <a:pt x="376948" y="3015577"/>
                  </a:lnTo>
                  <a:lnTo>
                    <a:pt x="376948" y="3141230"/>
                  </a:lnTo>
                  <a:lnTo>
                    <a:pt x="502615" y="3141230"/>
                  </a:lnTo>
                  <a:lnTo>
                    <a:pt x="1005179" y="3141230"/>
                  </a:lnTo>
                  <a:lnTo>
                    <a:pt x="1005179" y="2889923"/>
                  </a:lnTo>
                  <a:lnTo>
                    <a:pt x="1005179" y="2638615"/>
                  </a:lnTo>
                  <a:lnTo>
                    <a:pt x="879576" y="2638615"/>
                  </a:lnTo>
                  <a:lnTo>
                    <a:pt x="879576" y="2513012"/>
                  </a:lnTo>
                  <a:lnTo>
                    <a:pt x="1005179" y="2513012"/>
                  </a:lnTo>
                  <a:lnTo>
                    <a:pt x="1005179" y="2387358"/>
                  </a:lnTo>
                  <a:lnTo>
                    <a:pt x="879576" y="2387358"/>
                  </a:lnTo>
                  <a:lnTo>
                    <a:pt x="879576" y="2261705"/>
                  </a:lnTo>
                  <a:lnTo>
                    <a:pt x="1005179" y="2261705"/>
                  </a:lnTo>
                  <a:lnTo>
                    <a:pt x="1005179" y="2136063"/>
                  </a:lnTo>
                  <a:lnTo>
                    <a:pt x="879576" y="2136063"/>
                  </a:lnTo>
                  <a:lnTo>
                    <a:pt x="879525" y="2764320"/>
                  </a:lnTo>
                  <a:lnTo>
                    <a:pt x="879525" y="2889923"/>
                  </a:lnTo>
                  <a:lnTo>
                    <a:pt x="753922" y="2889923"/>
                  </a:lnTo>
                  <a:lnTo>
                    <a:pt x="628269" y="2889923"/>
                  </a:lnTo>
                  <a:lnTo>
                    <a:pt x="502615" y="2889923"/>
                  </a:lnTo>
                  <a:lnTo>
                    <a:pt x="376948" y="2889923"/>
                  </a:lnTo>
                  <a:lnTo>
                    <a:pt x="376948" y="2764320"/>
                  </a:lnTo>
                  <a:lnTo>
                    <a:pt x="502615" y="2764320"/>
                  </a:lnTo>
                  <a:lnTo>
                    <a:pt x="628269" y="2764320"/>
                  </a:lnTo>
                  <a:lnTo>
                    <a:pt x="628269" y="2638666"/>
                  </a:lnTo>
                  <a:lnTo>
                    <a:pt x="753922" y="2638666"/>
                  </a:lnTo>
                  <a:lnTo>
                    <a:pt x="753922" y="2764320"/>
                  </a:lnTo>
                  <a:lnTo>
                    <a:pt x="879525" y="2764320"/>
                  </a:lnTo>
                  <a:lnTo>
                    <a:pt x="879525" y="2136063"/>
                  </a:lnTo>
                  <a:lnTo>
                    <a:pt x="753922" y="2136063"/>
                  </a:lnTo>
                  <a:lnTo>
                    <a:pt x="753922" y="2513012"/>
                  </a:lnTo>
                  <a:lnTo>
                    <a:pt x="628269" y="2513012"/>
                  </a:lnTo>
                  <a:lnTo>
                    <a:pt x="502615" y="2513012"/>
                  </a:lnTo>
                  <a:lnTo>
                    <a:pt x="376948" y="2513012"/>
                  </a:lnTo>
                  <a:lnTo>
                    <a:pt x="376948" y="2136063"/>
                  </a:lnTo>
                  <a:lnTo>
                    <a:pt x="502615" y="2136051"/>
                  </a:lnTo>
                  <a:lnTo>
                    <a:pt x="628269" y="2136063"/>
                  </a:lnTo>
                  <a:lnTo>
                    <a:pt x="753922" y="2136051"/>
                  </a:lnTo>
                  <a:lnTo>
                    <a:pt x="879576" y="2136051"/>
                  </a:lnTo>
                  <a:lnTo>
                    <a:pt x="879576" y="1884743"/>
                  </a:lnTo>
                  <a:lnTo>
                    <a:pt x="1005179" y="1884743"/>
                  </a:lnTo>
                  <a:lnTo>
                    <a:pt x="1005179" y="1633435"/>
                  </a:lnTo>
                  <a:close/>
                </a:path>
                <a:path w="1130935" h="3141345">
                  <a:moveTo>
                    <a:pt x="1005179" y="1256487"/>
                  </a:moveTo>
                  <a:lnTo>
                    <a:pt x="879525" y="1256487"/>
                  </a:lnTo>
                  <a:lnTo>
                    <a:pt x="879525" y="1382128"/>
                  </a:lnTo>
                  <a:lnTo>
                    <a:pt x="1005179" y="1382128"/>
                  </a:lnTo>
                  <a:lnTo>
                    <a:pt x="1005179" y="1256487"/>
                  </a:lnTo>
                  <a:close/>
                </a:path>
                <a:path w="1130935" h="3141345">
                  <a:moveTo>
                    <a:pt x="1130833" y="1507782"/>
                  </a:moveTo>
                  <a:lnTo>
                    <a:pt x="1005179" y="1507782"/>
                  </a:lnTo>
                  <a:lnTo>
                    <a:pt x="1005179" y="1633435"/>
                  </a:lnTo>
                  <a:lnTo>
                    <a:pt x="1130833" y="1633435"/>
                  </a:lnTo>
                  <a:lnTo>
                    <a:pt x="1130833" y="1507782"/>
                  </a:lnTo>
                  <a:close/>
                </a:path>
                <a:path w="1130935" h="3141345">
                  <a:moveTo>
                    <a:pt x="1130833" y="1005179"/>
                  </a:moveTo>
                  <a:lnTo>
                    <a:pt x="1130833" y="1005179"/>
                  </a:lnTo>
                  <a:lnTo>
                    <a:pt x="502615" y="1005179"/>
                  </a:lnTo>
                  <a:lnTo>
                    <a:pt x="502615" y="1130833"/>
                  </a:lnTo>
                  <a:lnTo>
                    <a:pt x="1130833" y="1130833"/>
                  </a:lnTo>
                  <a:lnTo>
                    <a:pt x="1130833" y="1005179"/>
                  </a:lnTo>
                  <a:close/>
                </a:path>
                <a:path w="1130935" h="3141345">
                  <a:moveTo>
                    <a:pt x="1130833" y="251307"/>
                  </a:moveTo>
                  <a:lnTo>
                    <a:pt x="1005179" y="251307"/>
                  </a:lnTo>
                  <a:lnTo>
                    <a:pt x="879576" y="251307"/>
                  </a:lnTo>
                  <a:lnTo>
                    <a:pt x="753922" y="251307"/>
                  </a:lnTo>
                  <a:lnTo>
                    <a:pt x="753922" y="628256"/>
                  </a:lnTo>
                  <a:lnTo>
                    <a:pt x="879525" y="628256"/>
                  </a:lnTo>
                  <a:lnTo>
                    <a:pt x="1005179" y="628256"/>
                  </a:lnTo>
                  <a:lnTo>
                    <a:pt x="1130833" y="628256"/>
                  </a:lnTo>
                  <a:lnTo>
                    <a:pt x="1130833" y="251307"/>
                  </a:lnTo>
                  <a:close/>
                </a:path>
                <a:path w="1130935" h="3141345">
                  <a:moveTo>
                    <a:pt x="1130833" y="0"/>
                  </a:moveTo>
                  <a:lnTo>
                    <a:pt x="1130833" y="0"/>
                  </a:lnTo>
                  <a:lnTo>
                    <a:pt x="502615" y="0"/>
                  </a:lnTo>
                  <a:lnTo>
                    <a:pt x="502615" y="753872"/>
                  </a:lnTo>
                  <a:lnTo>
                    <a:pt x="502615" y="879525"/>
                  </a:lnTo>
                  <a:lnTo>
                    <a:pt x="628269" y="879525"/>
                  </a:lnTo>
                  <a:lnTo>
                    <a:pt x="1130833" y="879525"/>
                  </a:lnTo>
                  <a:lnTo>
                    <a:pt x="1130833" y="753872"/>
                  </a:lnTo>
                  <a:lnTo>
                    <a:pt x="628269" y="753872"/>
                  </a:lnTo>
                  <a:lnTo>
                    <a:pt x="628269" y="125653"/>
                  </a:lnTo>
                  <a:lnTo>
                    <a:pt x="1130833" y="125653"/>
                  </a:lnTo>
                  <a:lnTo>
                    <a:pt x="1130833" y="0"/>
                  </a:lnTo>
                  <a:close/>
                </a:path>
              </a:pathLst>
            </a:custGeom>
            <a:solidFill>
              <a:srgbClr val="67B9F3"/>
            </a:solidFill>
          </p:spPr>
          <p:txBody>
            <a:bodyPr wrap="square" lIns="0" tIns="0" rIns="0" bIns="0" rtlCol="0"/>
            <a:lstStyle/>
            <a:p>
              <a:endParaRPr sz="849"/>
            </a:p>
          </p:txBody>
        </p:sp>
        <p:sp>
          <p:nvSpPr>
            <p:cNvPr id="57" name="object 12">
              <a:extLst>
                <a:ext uri="{FF2B5EF4-FFF2-40B4-BE49-F238E27FC236}">
                  <a16:creationId xmlns:a16="http://schemas.microsoft.com/office/drawing/2014/main" id="{87DF75A7-6E87-4C66-9B83-9DF52151B09D}"/>
                </a:ext>
              </a:extLst>
            </p:cNvPr>
            <p:cNvSpPr/>
            <p:nvPr/>
          </p:nvSpPr>
          <p:spPr>
            <a:xfrm>
              <a:off x="4849380" y="3329717"/>
              <a:ext cx="377190" cy="3141345"/>
            </a:xfrm>
            <a:custGeom>
              <a:avLst/>
              <a:gdLst/>
              <a:ahLst/>
              <a:cxnLst/>
              <a:rect l="l" t="t" r="r" b="b"/>
              <a:pathLst>
                <a:path w="377189" h="3141345">
                  <a:moveTo>
                    <a:pt x="125653" y="2010397"/>
                  </a:moveTo>
                  <a:lnTo>
                    <a:pt x="0" y="2010397"/>
                  </a:lnTo>
                  <a:lnTo>
                    <a:pt x="0" y="2136051"/>
                  </a:lnTo>
                  <a:lnTo>
                    <a:pt x="125653" y="2136051"/>
                  </a:lnTo>
                  <a:lnTo>
                    <a:pt x="125653" y="2010397"/>
                  </a:lnTo>
                  <a:close/>
                </a:path>
                <a:path w="377189" h="3141345">
                  <a:moveTo>
                    <a:pt x="376948" y="2638615"/>
                  </a:moveTo>
                  <a:lnTo>
                    <a:pt x="251307" y="2638615"/>
                  </a:lnTo>
                  <a:lnTo>
                    <a:pt x="125653" y="2638615"/>
                  </a:lnTo>
                  <a:lnTo>
                    <a:pt x="125653" y="2513012"/>
                  </a:lnTo>
                  <a:lnTo>
                    <a:pt x="0" y="2513012"/>
                  </a:lnTo>
                  <a:lnTo>
                    <a:pt x="0" y="2889961"/>
                  </a:lnTo>
                  <a:lnTo>
                    <a:pt x="125653" y="2889961"/>
                  </a:lnTo>
                  <a:lnTo>
                    <a:pt x="125653" y="2764269"/>
                  </a:lnTo>
                  <a:lnTo>
                    <a:pt x="251294" y="2764269"/>
                  </a:lnTo>
                  <a:lnTo>
                    <a:pt x="251294" y="2889923"/>
                  </a:lnTo>
                  <a:lnTo>
                    <a:pt x="251294" y="3015577"/>
                  </a:lnTo>
                  <a:lnTo>
                    <a:pt x="125653" y="3015577"/>
                  </a:lnTo>
                  <a:lnTo>
                    <a:pt x="0" y="3015577"/>
                  </a:lnTo>
                  <a:lnTo>
                    <a:pt x="0" y="3141218"/>
                  </a:lnTo>
                  <a:lnTo>
                    <a:pt x="125653" y="3141218"/>
                  </a:lnTo>
                  <a:lnTo>
                    <a:pt x="251294" y="3141218"/>
                  </a:lnTo>
                  <a:lnTo>
                    <a:pt x="376948" y="3141230"/>
                  </a:lnTo>
                  <a:lnTo>
                    <a:pt x="376948" y="2889923"/>
                  </a:lnTo>
                  <a:lnTo>
                    <a:pt x="376948" y="2638615"/>
                  </a:lnTo>
                  <a:close/>
                </a:path>
                <a:path w="377189" h="3141345">
                  <a:moveTo>
                    <a:pt x="376948" y="2261705"/>
                  </a:moveTo>
                  <a:lnTo>
                    <a:pt x="251307" y="2261705"/>
                  </a:lnTo>
                  <a:lnTo>
                    <a:pt x="125653" y="2261705"/>
                  </a:lnTo>
                  <a:lnTo>
                    <a:pt x="0" y="2261705"/>
                  </a:lnTo>
                  <a:lnTo>
                    <a:pt x="0" y="2387346"/>
                  </a:lnTo>
                  <a:lnTo>
                    <a:pt x="125653" y="2387346"/>
                  </a:lnTo>
                  <a:lnTo>
                    <a:pt x="251294" y="2387346"/>
                  </a:lnTo>
                  <a:lnTo>
                    <a:pt x="376948" y="2387346"/>
                  </a:lnTo>
                  <a:lnTo>
                    <a:pt x="376948" y="2261705"/>
                  </a:lnTo>
                  <a:close/>
                </a:path>
                <a:path w="377189" h="3141345">
                  <a:moveTo>
                    <a:pt x="376948" y="1256487"/>
                  </a:moveTo>
                  <a:lnTo>
                    <a:pt x="251307" y="1256487"/>
                  </a:lnTo>
                  <a:lnTo>
                    <a:pt x="251307" y="1130820"/>
                  </a:lnTo>
                  <a:lnTo>
                    <a:pt x="125653" y="1130820"/>
                  </a:lnTo>
                  <a:lnTo>
                    <a:pt x="125653" y="1382128"/>
                  </a:lnTo>
                  <a:lnTo>
                    <a:pt x="251294" y="1382128"/>
                  </a:lnTo>
                  <a:lnTo>
                    <a:pt x="251294" y="1507782"/>
                  </a:lnTo>
                  <a:lnTo>
                    <a:pt x="125653" y="1507782"/>
                  </a:lnTo>
                  <a:lnTo>
                    <a:pt x="0" y="1507782"/>
                  </a:lnTo>
                  <a:lnTo>
                    <a:pt x="0" y="1633435"/>
                  </a:lnTo>
                  <a:lnTo>
                    <a:pt x="125653" y="1633435"/>
                  </a:lnTo>
                  <a:lnTo>
                    <a:pt x="125653" y="1884730"/>
                  </a:lnTo>
                  <a:lnTo>
                    <a:pt x="251294" y="1884730"/>
                  </a:lnTo>
                  <a:lnTo>
                    <a:pt x="251294" y="2010397"/>
                  </a:lnTo>
                  <a:lnTo>
                    <a:pt x="376948" y="2010397"/>
                  </a:lnTo>
                  <a:lnTo>
                    <a:pt x="376948" y="1759089"/>
                  </a:lnTo>
                  <a:lnTo>
                    <a:pt x="251307" y="1759089"/>
                  </a:lnTo>
                  <a:lnTo>
                    <a:pt x="251307" y="1633435"/>
                  </a:lnTo>
                  <a:lnTo>
                    <a:pt x="376948" y="1633435"/>
                  </a:lnTo>
                  <a:lnTo>
                    <a:pt x="376948" y="1382128"/>
                  </a:lnTo>
                  <a:lnTo>
                    <a:pt x="376948" y="1256487"/>
                  </a:lnTo>
                  <a:close/>
                </a:path>
                <a:path w="377189" h="3141345">
                  <a:moveTo>
                    <a:pt x="376948" y="0"/>
                  </a:moveTo>
                  <a:lnTo>
                    <a:pt x="251307" y="0"/>
                  </a:lnTo>
                  <a:lnTo>
                    <a:pt x="125653" y="0"/>
                  </a:lnTo>
                  <a:lnTo>
                    <a:pt x="125653" y="125653"/>
                  </a:lnTo>
                  <a:lnTo>
                    <a:pt x="251294" y="125653"/>
                  </a:lnTo>
                  <a:lnTo>
                    <a:pt x="251294" y="753872"/>
                  </a:lnTo>
                  <a:lnTo>
                    <a:pt x="125653" y="753872"/>
                  </a:lnTo>
                  <a:lnTo>
                    <a:pt x="125653" y="879525"/>
                  </a:lnTo>
                  <a:lnTo>
                    <a:pt x="251294" y="879525"/>
                  </a:lnTo>
                  <a:lnTo>
                    <a:pt x="376948" y="879525"/>
                  </a:lnTo>
                  <a:lnTo>
                    <a:pt x="376948" y="753910"/>
                  </a:lnTo>
                  <a:lnTo>
                    <a:pt x="376948" y="0"/>
                  </a:lnTo>
                  <a:close/>
                </a:path>
              </a:pathLst>
            </a:custGeom>
            <a:solidFill>
              <a:srgbClr val="67B9F3"/>
            </a:solidFill>
          </p:spPr>
          <p:txBody>
            <a:bodyPr wrap="square" lIns="0" tIns="0" rIns="0" bIns="0" rtlCol="0"/>
            <a:lstStyle/>
            <a:p>
              <a:endParaRPr sz="849"/>
            </a:p>
          </p:txBody>
        </p:sp>
      </p:grpSp>
      <p:sp>
        <p:nvSpPr>
          <p:cNvPr id="58" name="object 13">
            <a:extLst>
              <a:ext uri="{FF2B5EF4-FFF2-40B4-BE49-F238E27FC236}">
                <a16:creationId xmlns:a16="http://schemas.microsoft.com/office/drawing/2014/main" id="{04EED1FB-875B-4C38-8337-EFE8748C284E}"/>
              </a:ext>
            </a:extLst>
          </p:cNvPr>
          <p:cNvSpPr/>
          <p:nvPr/>
        </p:nvSpPr>
        <p:spPr>
          <a:xfrm>
            <a:off x="1184942" y="3847977"/>
            <a:ext cx="533699" cy="533699"/>
          </a:xfrm>
          <a:custGeom>
            <a:avLst/>
            <a:gdLst/>
            <a:ahLst/>
            <a:cxnLst/>
            <a:rect l="l" t="t" r="r" b="b"/>
            <a:pathLst>
              <a:path w="880110" h="880110">
                <a:moveTo>
                  <a:pt x="628269" y="251307"/>
                </a:moveTo>
                <a:lnTo>
                  <a:pt x="502602" y="251307"/>
                </a:lnTo>
                <a:lnTo>
                  <a:pt x="376948" y="251307"/>
                </a:lnTo>
                <a:lnTo>
                  <a:pt x="251307" y="251307"/>
                </a:lnTo>
                <a:lnTo>
                  <a:pt x="251307" y="628256"/>
                </a:lnTo>
                <a:lnTo>
                  <a:pt x="376948" y="628256"/>
                </a:lnTo>
                <a:lnTo>
                  <a:pt x="502602" y="628256"/>
                </a:lnTo>
                <a:lnTo>
                  <a:pt x="628269" y="628256"/>
                </a:lnTo>
                <a:lnTo>
                  <a:pt x="628269" y="251307"/>
                </a:lnTo>
                <a:close/>
              </a:path>
              <a:path w="880110" h="880110">
                <a:moveTo>
                  <a:pt x="879513" y="0"/>
                </a:moveTo>
                <a:lnTo>
                  <a:pt x="753859" y="0"/>
                </a:lnTo>
                <a:lnTo>
                  <a:pt x="753859" y="125641"/>
                </a:lnTo>
                <a:lnTo>
                  <a:pt x="753859" y="251307"/>
                </a:lnTo>
                <a:lnTo>
                  <a:pt x="753859" y="628218"/>
                </a:lnTo>
                <a:lnTo>
                  <a:pt x="753859" y="753872"/>
                </a:lnTo>
                <a:lnTo>
                  <a:pt x="628269" y="753872"/>
                </a:lnTo>
                <a:lnTo>
                  <a:pt x="125653" y="753872"/>
                </a:lnTo>
                <a:lnTo>
                  <a:pt x="125653" y="628256"/>
                </a:lnTo>
                <a:lnTo>
                  <a:pt x="125653" y="251307"/>
                </a:lnTo>
                <a:lnTo>
                  <a:pt x="125653" y="125641"/>
                </a:lnTo>
                <a:lnTo>
                  <a:pt x="251307" y="125641"/>
                </a:lnTo>
                <a:lnTo>
                  <a:pt x="753859" y="125641"/>
                </a:lnTo>
                <a:lnTo>
                  <a:pt x="753859" y="0"/>
                </a:lnTo>
                <a:lnTo>
                  <a:pt x="0" y="0"/>
                </a:lnTo>
                <a:lnTo>
                  <a:pt x="0" y="251307"/>
                </a:lnTo>
                <a:lnTo>
                  <a:pt x="0" y="628218"/>
                </a:lnTo>
                <a:lnTo>
                  <a:pt x="0" y="879525"/>
                </a:lnTo>
                <a:lnTo>
                  <a:pt x="125653" y="879525"/>
                </a:lnTo>
                <a:lnTo>
                  <a:pt x="251307" y="879513"/>
                </a:lnTo>
                <a:lnTo>
                  <a:pt x="376948" y="879513"/>
                </a:lnTo>
                <a:lnTo>
                  <a:pt x="502602" y="879513"/>
                </a:lnTo>
                <a:lnTo>
                  <a:pt x="628218" y="879513"/>
                </a:lnTo>
                <a:lnTo>
                  <a:pt x="753859" y="879513"/>
                </a:lnTo>
                <a:lnTo>
                  <a:pt x="879513" y="879525"/>
                </a:lnTo>
                <a:lnTo>
                  <a:pt x="879513" y="628256"/>
                </a:lnTo>
                <a:lnTo>
                  <a:pt x="879513" y="251307"/>
                </a:lnTo>
                <a:lnTo>
                  <a:pt x="879513" y="0"/>
                </a:lnTo>
                <a:close/>
              </a:path>
            </a:pathLst>
          </a:custGeom>
          <a:solidFill>
            <a:srgbClr val="67B9F3"/>
          </a:solidFill>
        </p:spPr>
        <p:txBody>
          <a:bodyPr wrap="square" lIns="0" tIns="0" rIns="0" bIns="0" rtlCol="0"/>
          <a:lstStyle/>
          <a:p>
            <a:endParaRPr sz="849"/>
          </a:p>
        </p:txBody>
      </p:sp>
      <p:sp>
        <p:nvSpPr>
          <p:cNvPr id="59" name="object 14">
            <a:extLst>
              <a:ext uri="{FF2B5EF4-FFF2-40B4-BE49-F238E27FC236}">
                <a16:creationId xmlns:a16="http://schemas.microsoft.com/office/drawing/2014/main" id="{2FF21E49-4BD6-4BEF-BDB4-2A3916E36B20}"/>
              </a:ext>
            </a:extLst>
          </p:cNvPr>
          <p:cNvSpPr/>
          <p:nvPr/>
        </p:nvSpPr>
        <p:spPr>
          <a:xfrm>
            <a:off x="1794485" y="4305118"/>
            <a:ext cx="76243" cy="76243"/>
          </a:xfrm>
          <a:custGeom>
            <a:avLst/>
            <a:gdLst/>
            <a:ahLst/>
            <a:cxnLst/>
            <a:rect l="l" t="t" r="r" b="b"/>
            <a:pathLst>
              <a:path w="125730" h="125729">
                <a:moveTo>
                  <a:pt x="125650" y="0"/>
                </a:moveTo>
                <a:lnTo>
                  <a:pt x="0" y="0"/>
                </a:lnTo>
                <a:lnTo>
                  <a:pt x="0" y="125650"/>
                </a:lnTo>
                <a:lnTo>
                  <a:pt x="125650" y="125650"/>
                </a:lnTo>
                <a:lnTo>
                  <a:pt x="125650" y="0"/>
                </a:lnTo>
                <a:close/>
              </a:path>
            </a:pathLst>
          </a:custGeom>
          <a:solidFill>
            <a:srgbClr val="67B9F3"/>
          </a:solidFill>
        </p:spPr>
        <p:txBody>
          <a:bodyPr wrap="square" lIns="0" tIns="0" rIns="0" bIns="0" rtlCol="0"/>
          <a:lstStyle/>
          <a:p>
            <a:endParaRPr sz="849"/>
          </a:p>
        </p:txBody>
      </p:sp>
      <p:sp>
        <p:nvSpPr>
          <p:cNvPr id="60" name="object 15">
            <a:extLst>
              <a:ext uri="{FF2B5EF4-FFF2-40B4-BE49-F238E27FC236}">
                <a16:creationId xmlns:a16="http://schemas.microsoft.com/office/drawing/2014/main" id="{2F70D8C9-238D-4ABD-9DDC-4DA4035EA6F8}"/>
              </a:ext>
            </a:extLst>
          </p:cNvPr>
          <p:cNvSpPr/>
          <p:nvPr/>
        </p:nvSpPr>
        <p:spPr>
          <a:xfrm>
            <a:off x="3770767" y="2476462"/>
            <a:ext cx="460152" cy="460152"/>
          </a:xfrm>
          <a:custGeom>
            <a:avLst/>
            <a:gdLst/>
            <a:ahLst/>
            <a:cxnLst/>
            <a:rect l="l" t="t" r="r" b="b"/>
            <a:pathLst>
              <a:path w="758825" h="758825">
                <a:moveTo>
                  <a:pt x="108305" y="0"/>
                </a:moveTo>
                <a:lnTo>
                  <a:pt x="0" y="0"/>
                </a:lnTo>
                <a:lnTo>
                  <a:pt x="0" y="216662"/>
                </a:lnTo>
                <a:lnTo>
                  <a:pt x="0" y="433311"/>
                </a:lnTo>
                <a:lnTo>
                  <a:pt x="0" y="758266"/>
                </a:lnTo>
                <a:lnTo>
                  <a:pt x="108305" y="758266"/>
                </a:lnTo>
                <a:lnTo>
                  <a:pt x="108305" y="433311"/>
                </a:lnTo>
                <a:lnTo>
                  <a:pt x="108305" y="216662"/>
                </a:lnTo>
                <a:lnTo>
                  <a:pt x="108305" y="0"/>
                </a:lnTo>
                <a:close/>
              </a:path>
              <a:path w="758825" h="758825">
                <a:moveTo>
                  <a:pt x="324954" y="649960"/>
                </a:moveTo>
                <a:lnTo>
                  <a:pt x="216649" y="649960"/>
                </a:lnTo>
                <a:lnTo>
                  <a:pt x="108356" y="649960"/>
                </a:lnTo>
                <a:lnTo>
                  <a:pt x="108356" y="758266"/>
                </a:lnTo>
                <a:lnTo>
                  <a:pt x="216649" y="758266"/>
                </a:lnTo>
                <a:lnTo>
                  <a:pt x="324954" y="758266"/>
                </a:lnTo>
                <a:lnTo>
                  <a:pt x="324954" y="649960"/>
                </a:lnTo>
                <a:close/>
              </a:path>
              <a:path w="758825" h="758825">
                <a:moveTo>
                  <a:pt x="324954" y="216662"/>
                </a:moveTo>
                <a:lnTo>
                  <a:pt x="216649" y="216662"/>
                </a:lnTo>
                <a:lnTo>
                  <a:pt x="216649" y="433311"/>
                </a:lnTo>
                <a:lnTo>
                  <a:pt x="216649" y="541604"/>
                </a:lnTo>
                <a:lnTo>
                  <a:pt x="324954" y="541604"/>
                </a:lnTo>
                <a:lnTo>
                  <a:pt x="324954" y="433311"/>
                </a:lnTo>
                <a:lnTo>
                  <a:pt x="324954" y="216662"/>
                </a:lnTo>
                <a:close/>
              </a:path>
              <a:path w="758825" h="758825">
                <a:moveTo>
                  <a:pt x="324954" y="0"/>
                </a:moveTo>
                <a:lnTo>
                  <a:pt x="216649" y="0"/>
                </a:lnTo>
                <a:lnTo>
                  <a:pt x="108356" y="0"/>
                </a:lnTo>
                <a:lnTo>
                  <a:pt x="108356" y="108305"/>
                </a:lnTo>
                <a:lnTo>
                  <a:pt x="216649" y="108305"/>
                </a:lnTo>
                <a:lnTo>
                  <a:pt x="324954" y="108305"/>
                </a:lnTo>
                <a:lnTo>
                  <a:pt x="324954" y="0"/>
                </a:lnTo>
                <a:close/>
              </a:path>
              <a:path w="758825" h="758825">
                <a:moveTo>
                  <a:pt x="541604" y="216662"/>
                </a:moveTo>
                <a:lnTo>
                  <a:pt x="433298" y="216662"/>
                </a:lnTo>
                <a:lnTo>
                  <a:pt x="324993" y="216662"/>
                </a:lnTo>
                <a:lnTo>
                  <a:pt x="324993" y="433311"/>
                </a:lnTo>
                <a:lnTo>
                  <a:pt x="324993" y="541604"/>
                </a:lnTo>
                <a:lnTo>
                  <a:pt x="433298" y="541604"/>
                </a:lnTo>
                <a:lnTo>
                  <a:pt x="541604" y="541604"/>
                </a:lnTo>
                <a:lnTo>
                  <a:pt x="541604" y="433311"/>
                </a:lnTo>
                <a:lnTo>
                  <a:pt x="541604" y="216662"/>
                </a:lnTo>
                <a:close/>
              </a:path>
              <a:path w="758825" h="758825">
                <a:moveTo>
                  <a:pt x="649897" y="649960"/>
                </a:moveTo>
                <a:lnTo>
                  <a:pt x="541604" y="649960"/>
                </a:lnTo>
                <a:lnTo>
                  <a:pt x="433298" y="649960"/>
                </a:lnTo>
                <a:lnTo>
                  <a:pt x="324993" y="649960"/>
                </a:lnTo>
                <a:lnTo>
                  <a:pt x="324993" y="758266"/>
                </a:lnTo>
                <a:lnTo>
                  <a:pt x="433298" y="758266"/>
                </a:lnTo>
                <a:lnTo>
                  <a:pt x="541604" y="758266"/>
                </a:lnTo>
                <a:lnTo>
                  <a:pt x="649897" y="758266"/>
                </a:lnTo>
                <a:lnTo>
                  <a:pt x="649897" y="649960"/>
                </a:lnTo>
                <a:close/>
              </a:path>
              <a:path w="758825" h="758825">
                <a:moveTo>
                  <a:pt x="649897" y="0"/>
                </a:moveTo>
                <a:lnTo>
                  <a:pt x="541604" y="0"/>
                </a:lnTo>
                <a:lnTo>
                  <a:pt x="433298" y="0"/>
                </a:lnTo>
                <a:lnTo>
                  <a:pt x="324993" y="0"/>
                </a:lnTo>
                <a:lnTo>
                  <a:pt x="324993" y="108305"/>
                </a:lnTo>
                <a:lnTo>
                  <a:pt x="433298" y="108305"/>
                </a:lnTo>
                <a:lnTo>
                  <a:pt x="541604" y="108305"/>
                </a:lnTo>
                <a:lnTo>
                  <a:pt x="649897" y="108305"/>
                </a:lnTo>
                <a:lnTo>
                  <a:pt x="649897" y="0"/>
                </a:lnTo>
                <a:close/>
              </a:path>
              <a:path w="758825" h="758825">
                <a:moveTo>
                  <a:pt x="758253" y="0"/>
                </a:moveTo>
                <a:lnTo>
                  <a:pt x="649947" y="0"/>
                </a:lnTo>
                <a:lnTo>
                  <a:pt x="649947" y="216662"/>
                </a:lnTo>
                <a:lnTo>
                  <a:pt x="649947" y="433311"/>
                </a:lnTo>
                <a:lnTo>
                  <a:pt x="649947" y="758266"/>
                </a:lnTo>
                <a:lnTo>
                  <a:pt x="758253" y="758266"/>
                </a:lnTo>
                <a:lnTo>
                  <a:pt x="758253" y="433311"/>
                </a:lnTo>
                <a:lnTo>
                  <a:pt x="758253" y="216662"/>
                </a:lnTo>
                <a:lnTo>
                  <a:pt x="758253" y="0"/>
                </a:lnTo>
                <a:close/>
              </a:path>
            </a:pathLst>
          </a:custGeom>
          <a:solidFill>
            <a:srgbClr val="1F458C"/>
          </a:solidFill>
        </p:spPr>
        <p:txBody>
          <a:bodyPr wrap="square" lIns="0" tIns="0" rIns="0" bIns="0" rtlCol="0"/>
          <a:lstStyle/>
          <a:p>
            <a:endParaRPr sz="849"/>
          </a:p>
        </p:txBody>
      </p:sp>
      <p:sp>
        <p:nvSpPr>
          <p:cNvPr id="61" name="object 16">
            <a:extLst>
              <a:ext uri="{FF2B5EF4-FFF2-40B4-BE49-F238E27FC236}">
                <a16:creationId xmlns:a16="http://schemas.microsoft.com/office/drawing/2014/main" id="{FE70F2E0-A485-4EA9-BE95-9AD54DDADE1E}"/>
              </a:ext>
            </a:extLst>
          </p:cNvPr>
          <p:cNvSpPr/>
          <p:nvPr/>
        </p:nvSpPr>
        <p:spPr>
          <a:xfrm>
            <a:off x="3770772" y="3001942"/>
            <a:ext cx="65846" cy="65846"/>
          </a:xfrm>
          <a:custGeom>
            <a:avLst/>
            <a:gdLst/>
            <a:ahLst/>
            <a:cxnLst/>
            <a:rect l="l" t="t" r="r" b="b"/>
            <a:pathLst>
              <a:path w="108585" h="108585">
                <a:moveTo>
                  <a:pt x="108300" y="0"/>
                </a:moveTo>
                <a:lnTo>
                  <a:pt x="0" y="0"/>
                </a:lnTo>
                <a:lnTo>
                  <a:pt x="0" y="108300"/>
                </a:lnTo>
                <a:lnTo>
                  <a:pt x="108300" y="108300"/>
                </a:lnTo>
                <a:lnTo>
                  <a:pt x="108300" y="0"/>
                </a:lnTo>
                <a:close/>
              </a:path>
            </a:pathLst>
          </a:custGeom>
          <a:solidFill>
            <a:srgbClr val="1F458C"/>
          </a:solidFill>
        </p:spPr>
        <p:txBody>
          <a:bodyPr wrap="square" lIns="0" tIns="0" rIns="0" bIns="0" rtlCol="0"/>
          <a:lstStyle/>
          <a:p>
            <a:endParaRPr sz="849"/>
          </a:p>
        </p:txBody>
      </p:sp>
      <p:sp>
        <p:nvSpPr>
          <p:cNvPr id="62" name="object 17">
            <a:extLst>
              <a:ext uri="{FF2B5EF4-FFF2-40B4-BE49-F238E27FC236}">
                <a16:creationId xmlns:a16="http://schemas.microsoft.com/office/drawing/2014/main" id="{85A79280-B261-444E-B4FC-CD9F4AFE1184}"/>
              </a:ext>
            </a:extLst>
          </p:cNvPr>
          <p:cNvSpPr/>
          <p:nvPr/>
        </p:nvSpPr>
        <p:spPr>
          <a:xfrm>
            <a:off x="3770772" y="3133314"/>
            <a:ext cx="65846" cy="65846"/>
          </a:xfrm>
          <a:custGeom>
            <a:avLst/>
            <a:gdLst/>
            <a:ahLst/>
            <a:cxnLst/>
            <a:rect l="l" t="t" r="r" b="b"/>
            <a:pathLst>
              <a:path w="108585" h="108585">
                <a:moveTo>
                  <a:pt x="108300" y="0"/>
                </a:moveTo>
                <a:lnTo>
                  <a:pt x="0" y="0"/>
                </a:lnTo>
                <a:lnTo>
                  <a:pt x="0" y="108300"/>
                </a:lnTo>
                <a:lnTo>
                  <a:pt x="108300" y="108300"/>
                </a:lnTo>
                <a:lnTo>
                  <a:pt x="108300" y="0"/>
                </a:lnTo>
                <a:close/>
              </a:path>
            </a:pathLst>
          </a:custGeom>
          <a:solidFill>
            <a:srgbClr val="1F458C"/>
          </a:solidFill>
        </p:spPr>
        <p:txBody>
          <a:bodyPr wrap="square" lIns="0" tIns="0" rIns="0" bIns="0" rtlCol="0"/>
          <a:lstStyle/>
          <a:p>
            <a:endParaRPr sz="849"/>
          </a:p>
        </p:txBody>
      </p:sp>
      <p:grpSp>
        <p:nvGrpSpPr>
          <p:cNvPr id="63" name="object 18">
            <a:extLst>
              <a:ext uri="{FF2B5EF4-FFF2-40B4-BE49-F238E27FC236}">
                <a16:creationId xmlns:a16="http://schemas.microsoft.com/office/drawing/2014/main" id="{DFB85D13-0D5D-4CD2-9B7A-ADD6D2F9FA24}"/>
              </a:ext>
            </a:extLst>
          </p:cNvPr>
          <p:cNvGrpSpPr/>
          <p:nvPr/>
        </p:nvGrpSpPr>
        <p:grpSpPr>
          <a:xfrm>
            <a:off x="3770772" y="2476460"/>
            <a:ext cx="1904914" cy="1904914"/>
            <a:chOff x="6349335" y="3329689"/>
            <a:chExt cx="3141345" cy="3141345"/>
          </a:xfrm>
        </p:grpSpPr>
        <p:sp>
          <p:nvSpPr>
            <p:cNvPr id="64" name="object 19">
              <a:extLst>
                <a:ext uri="{FF2B5EF4-FFF2-40B4-BE49-F238E27FC236}">
                  <a16:creationId xmlns:a16="http://schemas.microsoft.com/office/drawing/2014/main" id="{DE79DC49-A0B9-4240-9A3C-E5B2893E6CAF}"/>
                </a:ext>
              </a:extLst>
            </p:cNvPr>
            <p:cNvSpPr/>
            <p:nvPr/>
          </p:nvSpPr>
          <p:spPr>
            <a:xfrm>
              <a:off x="6349327" y="3329692"/>
              <a:ext cx="1517015" cy="3141345"/>
            </a:xfrm>
            <a:custGeom>
              <a:avLst/>
              <a:gdLst/>
              <a:ahLst/>
              <a:cxnLst/>
              <a:rect l="l" t="t" r="r" b="b"/>
              <a:pathLst>
                <a:path w="1517015" h="3141345">
                  <a:moveTo>
                    <a:pt x="108305" y="1624812"/>
                  </a:moveTo>
                  <a:lnTo>
                    <a:pt x="0" y="1624812"/>
                  </a:lnTo>
                  <a:lnTo>
                    <a:pt x="0" y="1733118"/>
                  </a:lnTo>
                  <a:lnTo>
                    <a:pt x="108305" y="1733118"/>
                  </a:lnTo>
                  <a:lnTo>
                    <a:pt x="108305" y="1624812"/>
                  </a:lnTo>
                  <a:close/>
                </a:path>
                <a:path w="1517015" h="3141345">
                  <a:moveTo>
                    <a:pt x="108305" y="1408163"/>
                  </a:moveTo>
                  <a:lnTo>
                    <a:pt x="0" y="1408163"/>
                  </a:lnTo>
                  <a:lnTo>
                    <a:pt x="0" y="1516456"/>
                  </a:lnTo>
                  <a:lnTo>
                    <a:pt x="108305" y="1516456"/>
                  </a:lnTo>
                  <a:lnTo>
                    <a:pt x="108305" y="1408163"/>
                  </a:lnTo>
                  <a:close/>
                </a:path>
                <a:path w="1517015" h="3141345">
                  <a:moveTo>
                    <a:pt x="216649" y="1624812"/>
                  </a:moveTo>
                  <a:lnTo>
                    <a:pt x="108356" y="1624812"/>
                  </a:lnTo>
                  <a:lnTo>
                    <a:pt x="108356" y="1733118"/>
                  </a:lnTo>
                  <a:lnTo>
                    <a:pt x="216649" y="1733118"/>
                  </a:lnTo>
                  <a:lnTo>
                    <a:pt x="216649" y="1624812"/>
                  </a:lnTo>
                  <a:close/>
                </a:path>
                <a:path w="1517015" h="3141345">
                  <a:moveTo>
                    <a:pt x="324954" y="1949767"/>
                  </a:moveTo>
                  <a:lnTo>
                    <a:pt x="216649" y="1949767"/>
                  </a:lnTo>
                  <a:lnTo>
                    <a:pt x="216649" y="2166416"/>
                  </a:lnTo>
                  <a:lnTo>
                    <a:pt x="324954" y="2166416"/>
                  </a:lnTo>
                  <a:lnTo>
                    <a:pt x="324954" y="1949767"/>
                  </a:lnTo>
                  <a:close/>
                </a:path>
                <a:path w="1517015" h="3141345">
                  <a:moveTo>
                    <a:pt x="324954" y="1733118"/>
                  </a:moveTo>
                  <a:lnTo>
                    <a:pt x="216649" y="1733118"/>
                  </a:lnTo>
                  <a:lnTo>
                    <a:pt x="216649" y="1841411"/>
                  </a:lnTo>
                  <a:lnTo>
                    <a:pt x="324954" y="1841411"/>
                  </a:lnTo>
                  <a:lnTo>
                    <a:pt x="324954" y="1733118"/>
                  </a:lnTo>
                  <a:close/>
                </a:path>
                <a:path w="1517015" h="3141345">
                  <a:moveTo>
                    <a:pt x="324954" y="1516456"/>
                  </a:moveTo>
                  <a:lnTo>
                    <a:pt x="216649" y="1516456"/>
                  </a:lnTo>
                  <a:lnTo>
                    <a:pt x="216649" y="1299857"/>
                  </a:lnTo>
                  <a:lnTo>
                    <a:pt x="108356" y="1299857"/>
                  </a:lnTo>
                  <a:lnTo>
                    <a:pt x="108356" y="1516507"/>
                  </a:lnTo>
                  <a:lnTo>
                    <a:pt x="216649" y="1516507"/>
                  </a:lnTo>
                  <a:lnTo>
                    <a:pt x="216649" y="1624761"/>
                  </a:lnTo>
                  <a:lnTo>
                    <a:pt x="324954" y="1624761"/>
                  </a:lnTo>
                  <a:lnTo>
                    <a:pt x="324954" y="1516456"/>
                  </a:lnTo>
                  <a:close/>
                </a:path>
                <a:path w="1517015" h="3141345">
                  <a:moveTo>
                    <a:pt x="324954" y="866559"/>
                  </a:moveTo>
                  <a:lnTo>
                    <a:pt x="216649" y="866559"/>
                  </a:lnTo>
                  <a:lnTo>
                    <a:pt x="216649" y="1083221"/>
                  </a:lnTo>
                  <a:lnTo>
                    <a:pt x="324954" y="1083221"/>
                  </a:lnTo>
                  <a:lnTo>
                    <a:pt x="324954" y="866559"/>
                  </a:lnTo>
                  <a:close/>
                </a:path>
                <a:path w="1517015" h="3141345">
                  <a:moveTo>
                    <a:pt x="541604" y="1624812"/>
                  </a:moveTo>
                  <a:lnTo>
                    <a:pt x="433298" y="1624812"/>
                  </a:lnTo>
                  <a:lnTo>
                    <a:pt x="433298" y="1733118"/>
                  </a:lnTo>
                  <a:lnTo>
                    <a:pt x="541604" y="1733118"/>
                  </a:lnTo>
                  <a:lnTo>
                    <a:pt x="541604" y="1624812"/>
                  </a:lnTo>
                  <a:close/>
                </a:path>
                <a:path w="1517015" h="3141345">
                  <a:moveTo>
                    <a:pt x="649897" y="2058060"/>
                  </a:moveTo>
                  <a:lnTo>
                    <a:pt x="541604" y="2058060"/>
                  </a:lnTo>
                  <a:lnTo>
                    <a:pt x="433298" y="2058060"/>
                  </a:lnTo>
                  <a:lnTo>
                    <a:pt x="324993" y="2058060"/>
                  </a:lnTo>
                  <a:lnTo>
                    <a:pt x="324993" y="2166366"/>
                  </a:lnTo>
                  <a:lnTo>
                    <a:pt x="433298" y="2166366"/>
                  </a:lnTo>
                  <a:lnTo>
                    <a:pt x="433298" y="2274722"/>
                  </a:lnTo>
                  <a:lnTo>
                    <a:pt x="541604" y="2274722"/>
                  </a:lnTo>
                  <a:lnTo>
                    <a:pt x="649897" y="2274722"/>
                  </a:lnTo>
                  <a:lnTo>
                    <a:pt x="649897" y="2058060"/>
                  </a:lnTo>
                  <a:close/>
                </a:path>
                <a:path w="1517015" h="3141345">
                  <a:moveTo>
                    <a:pt x="649897" y="1841411"/>
                  </a:moveTo>
                  <a:lnTo>
                    <a:pt x="541604" y="1841411"/>
                  </a:lnTo>
                  <a:lnTo>
                    <a:pt x="541604" y="1949716"/>
                  </a:lnTo>
                  <a:lnTo>
                    <a:pt x="649897" y="1949716"/>
                  </a:lnTo>
                  <a:lnTo>
                    <a:pt x="649897" y="1841411"/>
                  </a:lnTo>
                  <a:close/>
                </a:path>
                <a:path w="1517015" h="3141345">
                  <a:moveTo>
                    <a:pt x="649897" y="1408163"/>
                  </a:moveTo>
                  <a:lnTo>
                    <a:pt x="541604" y="1408163"/>
                  </a:lnTo>
                  <a:lnTo>
                    <a:pt x="541604" y="1299857"/>
                  </a:lnTo>
                  <a:lnTo>
                    <a:pt x="433298" y="1299857"/>
                  </a:lnTo>
                  <a:lnTo>
                    <a:pt x="433298" y="1191501"/>
                  </a:lnTo>
                  <a:lnTo>
                    <a:pt x="324993" y="1191501"/>
                  </a:lnTo>
                  <a:lnTo>
                    <a:pt x="324993" y="1408163"/>
                  </a:lnTo>
                  <a:lnTo>
                    <a:pt x="433298" y="1408163"/>
                  </a:lnTo>
                  <a:lnTo>
                    <a:pt x="433298" y="1516507"/>
                  </a:lnTo>
                  <a:lnTo>
                    <a:pt x="541604" y="1516507"/>
                  </a:lnTo>
                  <a:lnTo>
                    <a:pt x="649897" y="1516456"/>
                  </a:lnTo>
                  <a:lnTo>
                    <a:pt x="649897" y="1408163"/>
                  </a:lnTo>
                  <a:close/>
                </a:path>
                <a:path w="1517015" h="3141345">
                  <a:moveTo>
                    <a:pt x="649897" y="1191501"/>
                  </a:moveTo>
                  <a:lnTo>
                    <a:pt x="541604" y="1191501"/>
                  </a:lnTo>
                  <a:lnTo>
                    <a:pt x="541604" y="1299806"/>
                  </a:lnTo>
                  <a:lnTo>
                    <a:pt x="649897" y="1299806"/>
                  </a:lnTo>
                  <a:lnTo>
                    <a:pt x="649897" y="1191501"/>
                  </a:lnTo>
                  <a:close/>
                </a:path>
                <a:path w="1517015" h="3141345">
                  <a:moveTo>
                    <a:pt x="649897" y="866559"/>
                  </a:moveTo>
                  <a:lnTo>
                    <a:pt x="541604" y="866559"/>
                  </a:lnTo>
                  <a:lnTo>
                    <a:pt x="433298" y="866559"/>
                  </a:lnTo>
                  <a:lnTo>
                    <a:pt x="324993" y="866559"/>
                  </a:lnTo>
                  <a:lnTo>
                    <a:pt x="324993" y="1083221"/>
                  </a:lnTo>
                  <a:lnTo>
                    <a:pt x="433298" y="1083221"/>
                  </a:lnTo>
                  <a:lnTo>
                    <a:pt x="433298" y="1191501"/>
                  </a:lnTo>
                  <a:lnTo>
                    <a:pt x="541604" y="1191501"/>
                  </a:lnTo>
                  <a:lnTo>
                    <a:pt x="541604" y="1083208"/>
                  </a:lnTo>
                  <a:lnTo>
                    <a:pt x="433298" y="1083208"/>
                  </a:lnTo>
                  <a:lnTo>
                    <a:pt x="433298" y="974864"/>
                  </a:lnTo>
                  <a:lnTo>
                    <a:pt x="541604" y="974864"/>
                  </a:lnTo>
                  <a:lnTo>
                    <a:pt x="649897" y="974864"/>
                  </a:lnTo>
                  <a:lnTo>
                    <a:pt x="649897" y="866559"/>
                  </a:lnTo>
                  <a:close/>
                </a:path>
                <a:path w="1517015" h="3141345">
                  <a:moveTo>
                    <a:pt x="758253" y="866559"/>
                  </a:moveTo>
                  <a:lnTo>
                    <a:pt x="649947" y="866559"/>
                  </a:lnTo>
                  <a:lnTo>
                    <a:pt x="649947" y="974864"/>
                  </a:lnTo>
                  <a:lnTo>
                    <a:pt x="758253" y="974864"/>
                  </a:lnTo>
                  <a:lnTo>
                    <a:pt x="758253" y="866559"/>
                  </a:lnTo>
                  <a:close/>
                </a:path>
                <a:path w="1517015" h="3141345">
                  <a:moveTo>
                    <a:pt x="866546" y="1949767"/>
                  </a:moveTo>
                  <a:lnTo>
                    <a:pt x="758253" y="1949767"/>
                  </a:lnTo>
                  <a:lnTo>
                    <a:pt x="649947" y="1949767"/>
                  </a:lnTo>
                  <a:lnTo>
                    <a:pt x="649947" y="2058060"/>
                  </a:lnTo>
                  <a:lnTo>
                    <a:pt x="758253" y="2058060"/>
                  </a:lnTo>
                  <a:lnTo>
                    <a:pt x="866546" y="2058060"/>
                  </a:lnTo>
                  <a:lnTo>
                    <a:pt x="866546" y="1949767"/>
                  </a:lnTo>
                  <a:close/>
                </a:path>
                <a:path w="1517015" h="3141345">
                  <a:moveTo>
                    <a:pt x="866546" y="974915"/>
                  </a:moveTo>
                  <a:lnTo>
                    <a:pt x="758253" y="974915"/>
                  </a:lnTo>
                  <a:lnTo>
                    <a:pt x="758253" y="1083208"/>
                  </a:lnTo>
                  <a:lnTo>
                    <a:pt x="649947" y="1083208"/>
                  </a:lnTo>
                  <a:lnTo>
                    <a:pt x="649947" y="1191501"/>
                  </a:lnTo>
                  <a:lnTo>
                    <a:pt x="758253" y="1191501"/>
                  </a:lnTo>
                  <a:lnTo>
                    <a:pt x="758253" y="1299857"/>
                  </a:lnTo>
                  <a:lnTo>
                    <a:pt x="649947" y="1299857"/>
                  </a:lnTo>
                  <a:lnTo>
                    <a:pt x="649947" y="1408163"/>
                  </a:lnTo>
                  <a:lnTo>
                    <a:pt x="758253" y="1408163"/>
                  </a:lnTo>
                  <a:lnTo>
                    <a:pt x="758253" y="1299870"/>
                  </a:lnTo>
                  <a:lnTo>
                    <a:pt x="866546" y="1299870"/>
                  </a:lnTo>
                  <a:lnTo>
                    <a:pt x="866546" y="974915"/>
                  </a:lnTo>
                  <a:close/>
                </a:path>
                <a:path w="1517015" h="3141345">
                  <a:moveTo>
                    <a:pt x="974852" y="3032925"/>
                  </a:moveTo>
                  <a:lnTo>
                    <a:pt x="866546" y="3032925"/>
                  </a:lnTo>
                  <a:lnTo>
                    <a:pt x="866546" y="3141230"/>
                  </a:lnTo>
                  <a:lnTo>
                    <a:pt x="974852" y="3141230"/>
                  </a:lnTo>
                  <a:lnTo>
                    <a:pt x="974852" y="3032925"/>
                  </a:lnTo>
                  <a:close/>
                </a:path>
                <a:path w="1517015" h="3141345">
                  <a:moveTo>
                    <a:pt x="974852" y="2491321"/>
                  </a:moveTo>
                  <a:lnTo>
                    <a:pt x="866546" y="2491321"/>
                  </a:lnTo>
                  <a:lnTo>
                    <a:pt x="866546" y="2924568"/>
                  </a:lnTo>
                  <a:lnTo>
                    <a:pt x="974852" y="2924568"/>
                  </a:lnTo>
                  <a:lnTo>
                    <a:pt x="974852" y="2491321"/>
                  </a:lnTo>
                  <a:close/>
                </a:path>
                <a:path w="1517015" h="3141345">
                  <a:moveTo>
                    <a:pt x="974852" y="2058060"/>
                  </a:moveTo>
                  <a:lnTo>
                    <a:pt x="866546" y="2058060"/>
                  </a:lnTo>
                  <a:lnTo>
                    <a:pt x="866546" y="2166366"/>
                  </a:lnTo>
                  <a:lnTo>
                    <a:pt x="758253" y="2166366"/>
                  </a:lnTo>
                  <a:lnTo>
                    <a:pt x="649947" y="2166366"/>
                  </a:lnTo>
                  <a:lnTo>
                    <a:pt x="649947" y="2274671"/>
                  </a:lnTo>
                  <a:lnTo>
                    <a:pt x="758253" y="2274671"/>
                  </a:lnTo>
                  <a:lnTo>
                    <a:pt x="866546" y="2274671"/>
                  </a:lnTo>
                  <a:lnTo>
                    <a:pt x="866546" y="2383015"/>
                  </a:lnTo>
                  <a:lnTo>
                    <a:pt x="974852" y="2383015"/>
                  </a:lnTo>
                  <a:lnTo>
                    <a:pt x="974852" y="2058060"/>
                  </a:lnTo>
                  <a:close/>
                </a:path>
                <a:path w="1517015" h="3141345">
                  <a:moveTo>
                    <a:pt x="974852" y="1516456"/>
                  </a:moveTo>
                  <a:lnTo>
                    <a:pt x="866546" y="1516456"/>
                  </a:lnTo>
                  <a:lnTo>
                    <a:pt x="758253" y="1516456"/>
                  </a:lnTo>
                  <a:lnTo>
                    <a:pt x="649947" y="1516456"/>
                  </a:lnTo>
                  <a:lnTo>
                    <a:pt x="649947" y="1624761"/>
                  </a:lnTo>
                  <a:lnTo>
                    <a:pt x="758253" y="1624761"/>
                  </a:lnTo>
                  <a:lnTo>
                    <a:pt x="758253" y="1733118"/>
                  </a:lnTo>
                  <a:lnTo>
                    <a:pt x="649947" y="1733118"/>
                  </a:lnTo>
                  <a:lnTo>
                    <a:pt x="649947" y="1841411"/>
                  </a:lnTo>
                  <a:lnTo>
                    <a:pt x="758253" y="1841411"/>
                  </a:lnTo>
                  <a:lnTo>
                    <a:pt x="866546" y="1841411"/>
                  </a:lnTo>
                  <a:lnTo>
                    <a:pt x="974852" y="1841411"/>
                  </a:lnTo>
                  <a:lnTo>
                    <a:pt x="974852" y="1516456"/>
                  </a:lnTo>
                  <a:close/>
                </a:path>
                <a:path w="1517015" h="3141345">
                  <a:moveTo>
                    <a:pt x="974852" y="216662"/>
                  </a:moveTo>
                  <a:lnTo>
                    <a:pt x="866546" y="216662"/>
                  </a:lnTo>
                  <a:lnTo>
                    <a:pt x="866546" y="433311"/>
                  </a:lnTo>
                  <a:lnTo>
                    <a:pt x="866546" y="866559"/>
                  </a:lnTo>
                  <a:lnTo>
                    <a:pt x="974852" y="866559"/>
                  </a:lnTo>
                  <a:lnTo>
                    <a:pt x="974852" y="433311"/>
                  </a:lnTo>
                  <a:lnTo>
                    <a:pt x="974852" y="216662"/>
                  </a:lnTo>
                  <a:close/>
                </a:path>
                <a:path w="1517015" h="3141345">
                  <a:moveTo>
                    <a:pt x="1083208" y="2166366"/>
                  </a:moveTo>
                  <a:lnTo>
                    <a:pt x="974902" y="2166366"/>
                  </a:lnTo>
                  <a:lnTo>
                    <a:pt x="974902" y="2491321"/>
                  </a:lnTo>
                  <a:lnTo>
                    <a:pt x="1083208" y="2491321"/>
                  </a:lnTo>
                  <a:lnTo>
                    <a:pt x="1083208" y="2166366"/>
                  </a:lnTo>
                  <a:close/>
                </a:path>
                <a:path w="1517015" h="3141345">
                  <a:moveTo>
                    <a:pt x="1083208" y="0"/>
                  </a:moveTo>
                  <a:lnTo>
                    <a:pt x="974902" y="0"/>
                  </a:lnTo>
                  <a:lnTo>
                    <a:pt x="974902" y="108305"/>
                  </a:lnTo>
                  <a:lnTo>
                    <a:pt x="1083208" y="108305"/>
                  </a:lnTo>
                  <a:lnTo>
                    <a:pt x="1083208" y="0"/>
                  </a:lnTo>
                  <a:close/>
                </a:path>
                <a:path w="1517015" h="3141345">
                  <a:moveTo>
                    <a:pt x="1191501" y="1949767"/>
                  </a:moveTo>
                  <a:lnTo>
                    <a:pt x="1083208" y="1949767"/>
                  </a:lnTo>
                  <a:lnTo>
                    <a:pt x="1083208" y="1516456"/>
                  </a:lnTo>
                  <a:lnTo>
                    <a:pt x="974902" y="1516456"/>
                  </a:lnTo>
                  <a:lnTo>
                    <a:pt x="974902" y="2058060"/>
                  </a:lnTo>
                  <a:lnTo>
                    <a:pt x="1083208" y="2058060"/>
                  </a:lnTo>
                  <a:lnTo>
                    <a:pt x="1191501" y="2058060"/>
                  </a:lnTo>
                  <a:lnTo>
                    <a:pt x="1191501" y="1949767"/>
                  </a:lnTo>
                  <a:close/>
                </a:path>
                <a:path w="1517015" h="3141345">
                  <a:moveTo>
                    <a:pt x="1299806" y="2599677"/>
                  </a:moveTo>
                  <a:lnTo>
                    <a:pt x="1191501" y="2599677"/>
                  </a:lnTo>
                  <a:lnTo>
                    <a:pt x="1191501" y="2816326"/>
                  </a:lnTo>
                  <a:lnTo>
                    <a:pt x="1191501" y="2924632"/>
                  </a:lnTo>
                  <a:lnTo>
                    <a:pt x="1083208" y="2924632"/>
                  </a:lnTo>
                  <a:lnTo>
                    <a:pt x="1083208" y="2816326"/>
                  </a:lnTo>
                  <a:lnTo>
                    <a:pt x="1191501" y="2816326"/>
                  </a:lnTo>
                  <a:lnTo>
                    <a:pt x="1191501" y="2599677"/>
                  </a:lnTo>
                  <a:lnTo>
                    <a:pt x="1083208" y="2599677"/>
                  </a:lnTo>
                  <a:lnTo>
                    <a:pt x="974902" y="2599677"/>
                  </a:lnTo>
                  <a:lnTo>
                    <a:pt x="974902" y="2707970"/>
                  </a:lnTo>
                  <a:lnTo>
                    <a:pt x="1083208" y="2707970"/>
                  </a:lnTo>
                  <a:lnTo>
                    <a:pt x="1083208" y="2816314"/>
                  </a:lnTo>
                  <a:lnTo>
                    <a:pt x="974902" y="2816314"/>
                  </a:lnTo>
                  <a:lnTo>
                    <a:pt x="974902" y="3032963"/>
                  </a:lnTo>
                  <a:lnTo>
                    <a:pt x="1083208" y="3032963"/>
                  </a:lnTo>
                  <a:lnTo>
                    <a:pt x="1083208" y="3141281"/>
                  </a:lnTo>
                  <a:lnTo>
                    <a:pt x="1191501" y="3141281"/>
                  </a:lnTo>
                  <a:lnTo>
                    <a:pt x="1191501" y="3032925"/>
                  </a:lnTo>
                  <a:lnTo>
                    <a:pt x="1299806" y="3032925"/>
                  </a:lnTo>
                  <a:lnTo>
                    <a:pt x="1299806" y="2599677"/>
                  </a:lnTo>
                  <a:close/>
                </a:path>
                <a:path w="1517015" h="3141345">
                  <a:moveTo>
                    <a:pt x="1299806" y="2166366"/>
                  </a:moveTo>
                  <a:lnTo>
                    <a:pt x="1191501" y="2166366"/>
                  </a:lnTo>
                  <a:lnTo>
                    <a:pt x="1191501" y="2491321"/>
                  </a:lnTo>
                  <a:lnTo>
                    <a:pt x="1299806" y="2491321"/>
                  </a:lnTo>
                  <a:lnTo>
                    <a:pt x="1299806" y="2166366"/>
                  </a:lnTo>
                  <a:close/>
                </a:path>
                <a:path w="1517015" h="3141345">
                  <a:moveTo>
                    <a:pt x="1299806" y="1733118"/>
                  </a:moveTo>
                  <a:lnTo>
                    <a:pt x="1191501" y="1733118"/>
                  </a:lnTo>
                  <a:lnTo>
                    <a:pt x="1191501" y="1841411"/>
                  </a:lnTo>
                  <a:lnTo>
                    <a:pt x="1299806" y="1841411"/>
                  </a:lnTo>
                  <a:lnTo>
                    <a:pt x="1299806" y="1733118"/>
                  </a:lnTo>
                  <a:close/>
                </a:path>
                <a:path w="1517015" h="3141345">
                  <a:moveTo>
                    <a:pt x="1299806" y="0"/>
                  </a:moveTo>
                  <a:lnTo>
                    <a:pt x="1191501" y="0"/>
                  </a:lnTo>
                  <a:lnTo>
                    <a:pt x="1191501" y="108356"/>
                  </a:lnTo>
                  <a:lnTo>
                    <a:pt x="1083208" y="108356"/>
                  </a:lnTo>
                  <a:lnTo>
                    <a:pt x="1083208" y="216662"/>
                  </a:lnTo>
                  <a:lnTo>
                    <a:pt x="1083208" y="324954"/>
                  </a:lnTo>
                  <a:lnTo>
                    <a:pt x="974902" y="324954"/>
                  </a:lnTo>
                  <a:lnTo>
                    <a:pt x="974902" y="433260"/>
                  </a:lnTo>
                  <a:lnTo>
                    <a:pt x="1083208" y="433260"/>
                  </a:lnTo>
                  <a:lnTo>
                    <a:pt x="1191501" y="433311"/>
                  </a:lnTo>
                  <a:lnTo>
                    <a:pt x="1191501" y="541604"/>
                  </a:lnTo>
                  <a:lnTo>
                    <a:pt x="1083208" y="541604"/>
                  </a:lnTo>
                  <a:lnTo>
                    <a:pt x="1083208" y="758266"/>
                  </a:lnTo>
                  <a:lnTo>
                    <a:pt x="974902" y="758266"/>
                  </a:lnTo>
                  <a:lnTo>
                    <a:pt x="974902" y="866559"/>
                  </a:lnTo>
                  <a:lnTo>
                    <a:pt x="1083208" y="866559"/>
                  </a:lnTo>
                  <a:lnTo>
                    <a:pt x="1083208" y="974915"/>
                  </a:lnTo>
                  <a:lnTo>
                    <a:pt x="974902" y="974915"/>
                  </a:lnTo>
                  <a:lnTo>
                    <a:pt x="974902" y="1408163"/>
                  </a:lnTo>
                  <a:lnTo>
                    <a:pt x="1083208" y="1408163"/>
                  </a:lnTo>
                  <a:lnTo>
                    <a:pt x="1083208" y="1083221"/>
                  </a:lnTo>
                  <a:lnTo>
                    <a:pt x="1191501" y="1083221"/>
                  </a:lnTo>
                  <a:lnTo>
                    <a:pt x="1191501" y="1408163"/>
                  </a:lnTo>
                  <a:lnTo>
                    <a:pt x="1083208" y="1408163"/>
                  </a:lnTo>
                  <a:lnTo>
                    <a:pt x="1083208" y="1516456"/>
                  </a:lnTo>
                  <a:lnTo>
                    <a:pt x="1191501" y="1516456"/>
                  </a:lnTo>
                  <a:lnTo>
                    <a:pt x="1299806" y="1516456"/>
                  </a:lnTo>
                  <a:lnTo>
                    <a:pt x="1299806" y="1083208"/>
                  </a:lnTo>
                  <a:lnTo>
                    <a:pt x="1191501" y="1083208"/>
                  </a:lnTo>
                  <a:lnTo>
                    <a:pt x="1191501" y="649960"/>
                  </a:lnTo>
                  <a:lnTo>
                    <a:pt x="1299806" y="649960"/>
                  </a:lnTo>
                  <a:lnTo>
                    <a:pt x="1299806" y="433311"/>
                  </a:lnTo>
                  <a:lnTo>
                    <a:pt x="1299806" y="216662"/>
                  </a:lnTo>
                  <a:lnTo>
                    <a:pt x="1299806" y="0"/>
                  </a:lnTo>
                  <a:close/>
                </a:path>
                <a:path w="1517015" h="3141345">
                  <a:moveTo>
                    <a:pt x="1408163" y="2924632"/>
                  </a:moveTo>
                  <a:lnTo>
                    <a:pt x="1299857" y="2924632"/>
                  </a:lnTo>
                  <a:lnTo>
                    <a:pt x="1299857" y="3141281"/>
                  </a:lnTo>
                  <a:lnTo>
                    <a:pt x="1408163" y="3141281"/>
                  </a:lnTo>
                  <a:lnTo>
                    <a:pt x="1408163" y="2924632"/>
                  </a:lnTo>
                  <a:close/>
                </a:path>
                <a:path w="1517015" h="3141345">
                  <a:moveTo>
                    <a:pt x="1408163" y="2599677"/>
                  </a:moveTo>
                  <a:lnTo>
                    <a:pt x="1299857" y="2599677"/>
                  </a:lnTo>
                  <a:lnTo>
                    <a:pt x="1299857" y="2707970"/>
                  </a:lnTo>
                  <a:lnTo>
                    <a:pt x="1408163" y="2707970"/>
                  </a:lnTo>
                  <a:lnTo>
                    <a:pt x="1408163" y="2599677"/>
                  </a:lnTo>
                  <a:close/>
                </a:path>
                <a:path w="1517015" h="3141345">
                  <a:moveTo>
                    <a:pt x="1408163" y="1733118"/>
                  </a:moveTo>
                  <a:lnTo>
                    <a:pt x="1299857" y="1733118"/>
                  </a:lnTo>
                  <a:lnTo>
                    <a:pt x="1299857" y="1949767"/>
                  </a:lnTo>
                  <a:lnTo>
                    <a:pt x="1408163" y="1949767"/>
                  </a:lnTo>
                  <a:lnTo>
                    <a:pt x="1408163" y="1733118"/>
                  </a:lnTo>
                  <a:close/>
                </a:path>
                <a:path w="1517015" h="3141345">
                  <a:moveTo>
                    <a:pt x="1408163" y="108356"/>
                  </a:moveTo>
                  <a:lnTo>
                    <a:pt x="1299857" y="108356"/>
                  </a:lnTo>
                  <a:lnTo>
                    <a:pt x="1299857" y="216662"/>
                  </a:lnTo>
                  <a:lnTo>
                    <a:pt x="1408163" y="216662"/>
                  </a:lnTo>
                  <a:lnTo>
                    <a:pt x="1408163" y="108356"/>
                  </a:lnTo>
                  <a:close/>
                </a:path>
                <a:path w="1517015" h="3141345">
                  <a:moveTo>
                    <a:pt x="1516456" y="2274722"/>
                  </a:moveTo>
                  <a:lnTo>
                    <a:pt x="1408163" y="2274722"/>
                  </a:lnTo>
                  <a:lnTo>
                    <a:pt x="1408163" y="2166366"/>
                  </a:lnTo>
                  <a:lnTo>
                    <a:pt x="1299857" y="2166366"/>
                  </a:lnTo>
                  <a:lnTo>
                    <a:pt x="1299857" y="2383015"/>
                  </a:lnTo>
                  <a:lnTo>
                    <a:pt x="1408163" y="2383015"/>
                  </a:lnTo>
                  <a:lnTo>
                    <a:pt x="1408163" y="2599677"/>
                  </a:lnTo>
                  <a:lnTo>
                    <a:pt x="1516456" y="2599677"/>
                  </a:lnTo>
                  <a:lnTo>
                    <a:pt x="1516456" y="2274722"/>
                  </a:lnTo>
                  <a:close/>
                </a:path>
                <a:path w="1517015" h="3141345">
                  <a:moveTo>
                    <a:pt x="1516456" y="1408163"/>
                  </a:moveTo>
                  <a:lnTo>
                    <a:pt x="1408163" y="1408163"/>
                  </a:lnTo>
                  <a:lnTo>
                    <a:pt x="1408163" y="1299857"/>
                  </a:lnTo>
                  <a:lnTo>
                    <a:pt x="1299857" y="1299857"/>
                  </a:lnTo>
                  <a:lnTo>
                    <a:pt x="1299857" y="1624812"/>
                  </a:lnTo>
                  <a:lnTo>
                    <a:pt x="1408163" y="1624812"/>
                  </a:lnTo>
                  <a:lnTo>
                    <a:pt x="1408163" y="1733118"/>
                  </a:lnTo>
                  <a:lnTo>
                    <a:pt x="1516456" y="1733118"/>
                  </a:lnTo>
                  <a:lnTo>
                    <a:pt x="1516456" y="1408163"/>
                  </a:lnTo>
                  <a:close/>
                </a:path>
                <a:path w="1517015" h="3141345">
                  <a:moveTo>
                    <a:pt x="1516456" y="433311"/>
                  </a:moveTo>
                  <a:lnTo>
                    <a:pt x="1408163" y="433311"/>
                  </a:lnTo>
                  <a:lnTo>
                    <a:pt x="1299857" y="433311"/>
                  </a:lnTo>
                  <a:lnTo>
                    <a:pt x="1299857" y="1083221"/>
                  </a:lnTo>
                  <a:lnTo>
                    <a:pt x="1408163" y="1083221"/>
                  </a:lnTo>
                  <a:lnTo>
                    <a:pt x="1408163" y="866559"/>
                  </a:lnTo>
                  <a:lnTo>
                    <a:pt x="1516456" y="866559"/>
                  </a:lnTo>
                  <a:lnTo>
                    <a:pt x="1516456" y="758266"/>
                  </a:lnTo>
                  <a:lnTo>
                    <a:pt x="1408163" y="758266"/>
                  </a:lnTo>
                  <a:lnTo>
                    <a:pt x="1408163" y="649960"/>
                  </a:lnTo>
                  <a:lnTo>
                    <a:pt x="1516456" y="649960"/>
                  </a:lnTo>
                  <a:lnTo>
                    <a:pt x="1516456" y="433311"/>
                  </a:lnTo>
                  <a:close/>
                </a:path>
              </a:pathLst>
            </a:custGeom>
            <a:solidFill>
              <a:srgbClr val="1F458C"/>
            </a:solidFill>
          </p:spPr>
          <p:txBody>
            <a:bodyPr wrap="square" lIns="0" tIns="0" rIns="0" bIns="0" rtlCol="0"/>
            <a:lstStyle/>
            <a:p>
              <a:endParaRPr sz="849"/>
            </a:p>
          </p:txBody>
        </p:sp>
        <p:sp>
          <p:nvSpPr>
            <p:cNvPr id="65" name="object 20">
              <a:extLst>
                <a:ext uri="{FF2B5EF4-FFF2-40B4-BE49-F238E27FC236}">
                  <a16:creationId xmlns:a16="http://schemas.microsoft.com/office/drawing/2014/main" id="{2C715268-9AEB-4BBB-8F37-4D6C45DE7766}"/>
                </a:ext>
              </a:extLst>
            </p:cNvPr>
            <p:cNvSpPr/>
            <p:nvPr/>
          </p:nvSpPr>
          <p:spPr>
            <a:xfrm>
              <a:off x="7757490" y="3329692"/>
              <a:ext cx="975360" cy="3141345"/>
            </a:xfrm>
            <a:custGeom>
              <a:avLst/>
              <a:gdLst/>
              <a:ahLst/>
              <a:cxnLst/>
              <a:rect l="l" t="t" r="r" b="b"/>
              <a:pathLst>
                <a:path w="975359" h="3141345">
                  <a:moveTo>
                    <a:pt x="108292" y="2816314"/>
                  </a:moveTo>
                  <a:lnTo>
                    <a:pt x="0" y="2816314"/>
                  </a:lnTo>
                  <a:lnTo>
                    <a:pt x="0" y="2924619"/>
                  </a:lnTo>
                  <a:lnTo>
                    <a:pt x="108292" y="2924619"/>
                  </a:lnTo>
                  <a:lnTo>
                    <a:pt x="108292" y="2816314"/>
                  </a:lnTo>
                  <a:close/>
                </a:path>
                <a:path w="975359" h="3141345">
                  <a:moveTo>
                    <a:pt x="216598" y="2924632"/>
                  </a:moveTo>
                  <a:lnTo>
                    <a:pt x="108292" y="2924632"/>
                  </a:lnTo>
                  <a:lnTo>
                    <a:pt x="108292" y="3032925"/>
                  </a:lnTo>
                  <a:lnTo>
                    <a:pt x="216598" y="3032925"/>
                  </a:lnTo>
                  <a:lnTo>
                    <a:pt x="216598" y="2924632"/>
                  </a:lnTo>
                  <a:close/>
                </a:path>
                <a:path w="975359" h="3141345">
                  <a:moveTo>
                    <a:pt x="216598" y="2599677"/>
                  </a:moveTo>
                  <a:lnTo>
                    <a:pt x="108292" y="2599677"/>
                  </a:lnTo>
                  <a:lnTo>
                    <a:pt x="108292" y="2707970"/>
                  </a:lnTo>
                  <a:lnTo>
                    <a:pt x="216598" y="2707970"/>
                  </a:lnTo>
                  <a:lnTo>
                    <a:pt x="216598" y="2599677"/>
                  </a:lnTo>
                  <a:close/>
                </a:path>
                <a:path w="975359" h="3141345">
                  <a:moveTo>
                    <a:pt x="216598" y="2274722"/>
                  </a:moveTo>
                  <a:lnTo>
                    <a:pt x="108292" y="2274722"/>
                  </a:lnTo>
                  <a:lnTo>
                    <a:pt x="0" y="2274722"/>
                  </a:lnTo>
                  <a:lnTo>
                    <a:pt x="0" y="2599677"/>
                  </a:lnTo>
                  <a:lnTo>
                    <a:pt x="108292" y="2599677"/>
                  </a:lnTo>
                  <a:lnTo>
                    <a:pt x="108292" y="2491371"/>
                  </a:lnTo>
                  <a:lnTo>
                    <a:pt x="216598" y="2491371"/>
                  </a:lnTo>
                  <a:lnTo>
                    <a:pt x="216598" y="2274722"/>
                  </a:lnTo>
                  <a:close/>
                </a:path>
                <a:path w="975359" h="3141345">
                  <a:moveTo>
                    <a:pt x="216598" y="2058060"/>
                  </a:moveTo>
                  <a:lnTo>
                    <a:pt x="108292" y="2058060"/>
                  </a:lnTo>
                  <a:lnTo>
                    <a:pt x="108292" y="2166366"/>
                  </a:lnTo>
                  <a:lnTo>
                    <a:pt x="216598" y="2166366"/>
                  </a:lnTo>
                  <a:lnTo>
                    <a:pt x="216598" y="2058060"/>
                  </a:lnTo>
                  <a:close/>
                </a:path>
                <a:path w="975359" h="3141345">
                  <a:moveTo>
                    <a:pt x="216598" y="1733118"/>
                  </a:moveTo>
                  <a:lnTo>
                    <a:pt x="108292" y="1733118"/>
                  </a:lnTo>
                  <a:lnTo>
                    <a:pt x="108292" y="1841411"/>
                  </a:lnTo>
                  <a:lnTo>
                    <a:pt x="216598" y="1841411"/>
                  </a:lnTo>
                  <a:lnTo>
                    <a:pt x="216598" y="1733118"/>
                  </a:lnTo>
                  <a:close/>
                </a:path>
                <a:path w="975359" h="3141345">
                  <a:moveTo>
                    <a:pt x="216598" y="1408163"/>
                  </a:moveTo>
                  <a:lnTo>
                    <a:pt x="108292" y="1408163"/>
                  </a:lnTo>
                  <a:lnTo>
                    <a:pt x="108292" y="1624812"/>
                  </a:lnTo>
                  <a:lnTo>
                    <a:pt x="216598" y="1624812"/>
                  </a:lnTo>
                  <a:lnTo>
                    <a:pt x="216598" y="1408163"/>
                  </a:lnTo>
                  <a:close/>
                </a:path>
                <a:path w="975359" h="3141345">
                  <a:moveTo>
                    <a:pt x="216598" y="1191501"/>
                  </a:moveTo>
                  <a:lnTo>
                    <a:pt x="108292" y="1191501"/>
                  </a:lnTo>
                  <a:lnTo>
                    <a:pt x="108292" y="1299806"/>
                  </a:lnTo>
                  <a:lnTo>
                    <a:pt x="216598" y="1299806"/>
                  </a:lnTo>
                  <a:lnTo>
                    <a:pt x="216598" y="1191501"/>
                  </a:lnTo>
                  <a:close/>
                </a:path>
                <a:path w="975359" h="3141345">
                  <a:moveTo>
                    <a:pt x="216598" y="866559"/>
                  </a:moveTo>
                  <a:lnTo>
                    <a:pt x="108292" y="866559"/>
                  </a:lnTo>
                  <a:lnTo>
                    <a:pt x="108292" y="974864"/>
                  </a:lnTo>
                  <a:lnTo>
                    <a:pt x="216598" y="974864"/>
                  </a:lnTo>
                  <a:lnTo>
                    <a:pt x="216598" y="866559"/>
                  </a:lnTo>
                  <a:close/>
                </a:path>
                <a:path w="975359" h="3141345">
                  <a:moveTo>
                    <a:pt x="216598" y="433311"/>
                  </a:moveTo>
                  <a:lnTo>
                    <a:pt x="108292" y="433311"/>
                  </a:lnTo>
                  <a:lnTo>
                    <a:pt x="108292" y="758266"/>
                  </a:lnTo>
                  <a:lnTo>
                    <a:pt x="216598" y="758266"/>
                  </a:lnTo>
                  <a:lnTo>
                    <a:pt x="216598" y="433311"/>
                  </a:lnTo>
                  <a:close/>
                </a:path>
                <a:path w="975359" h="3141345">
                  <a:moveTo>
                    <a:pt x="216598" y="216662"/>
                  </a:moveTo>
                  <a:lnTo>
                    <a:pt x="108292" y="216662"/>
                  </a:lnTo>
                  <a:lnTo>
                    <a:pt x="108292" y="324954"/>
                  </a:lnTo>
                  <a:lnTo>
                    <a:pt x="216598" y="324954"/>
                  </a:lnTo>
                  <a:lnTo>
                    <a:pt x="216598" y="216662"/>
                  </a:lnTo>
                  <a:close/>
                </a:path>
                <a:path w="975359" h="3141345">
                  <a:moveTo>
                    <a:pt x="433247" y="2924632"/>
                  </a:moveTo>
                  <a:lnTo>
                    <a:pt x="324954" y="2924632"/>
                  </a:lnTo>
                  <a:lnTo>
                    <a:pt x="324954" y="3141281"/>
                  </a:lnTo>
                  <a:lnTo>
                    <a:pt x="433247" y="3141281"/>
                  </a:lnTo>
                  <a:lnTo>
                    <a:pt x="433247" y="2924632"/>
                  </a:lnTo>
                  <a:close/>
                </a:path>
                <a:path w="975359" h="3141345">
                  <a:moveTo>
                    <a:pt x="433247" y="2058060"/>
                  </a:moveTo>
                  <a:lnTo>
                    <a:pt x="324954" y="2058060"/>
                  </a:lnTo>
                  <a:lnTo>
                    <a:pt x="324954" y="2274722"/>
                  </a:lnTo>
                  <a:lnTo>
                    <a:pt x="433247" y="2274722"/>
                  </a:lnTo>
                  <a:lnTo>
                    <a:pt x="433247" y="2058060"/>
                  </a:lnTo>
                  <a:close/>
                </a:path>
                <a:path w="975359" h="3141345">
                  <a:moveTo>
                    <a:pt x="433247" y="0"/>
                  </a:moveTo>
                  <a:lnTo>
                    <a:pt x="324954" y="0"/>
                  </a:lnTo>
                  <a:lnTo>
                    <a:pt x="216649" y="0"/>
                  </a:lnTo>
                  <a:lnTo>
                    <a:pt x="216649" y="108305"/>
                  </a:lnTo>
                  <a:lnTo>
                    <a:pt x="324954" y="108305"/>
                  </a:lnTo>
                  <a:lnTo>
                    <a:pt x="433247" y="108305"/>
                  </a:lnTo>
                  <a:lnTo>
                    <a:pt x="433247" y="0"/>
                  </a:lnTo>
                  <a:close/>
                </a:path>
                <a:path w="975359" h="3141345">
                  <a:moveTo>
                    <a:pt x="541553" y="2274722"/>
                  </a:moveTo>
                  <a:lnTo>
                    <a:pt x="433247" y="2274722"/>
                  </a:lnTo>
                  <a:lnTo>
                    <a:pt x="433247" y="2383015"/>
                  </a:lnTo>
                  <a:lnTo>
                    <a:pt x="324954" y="2383015"/>
                  </a:lnTo>
                  <a:lnTo>
                    <a:pt x="324954" y="2274722"/>
                  </a:lnTo>
                  <a:lnTo>
                    <a:pt x="216649" y="2274722"/>
                  </a:lnTo>
                  <a:lnTo>
                    <a:pt x="216649" y="2816326"/>
                  </a:lnTo>
                  <a:lnTo>
                    <a:pt x="324954" y="2816326"/>
                  </a:lnTo>
                  <a:lnTo>
                    <a:pt x="433247" y="2816275"/>
                  </a:lnTo>
                  <a:lnTo>
                    <a:pt x="433247" y="2707970"/>
                  </a:lnTo>
                  <a:lnTo>
                    <a:pt x="324954" y="2707970"/>
                  </a:lnTo>
                  <a:lnTo>
                    <a:pt x="324954" y="2491321"/>
                  </a:lnTo>
                  <a:lnTo>
                    <a:pt x="433247" y="2491321"/>
                  </a:lnTo>
                  <a:lnTo>
                    <a:pt x="433247" y="2599677"/>
                  </a:lnTo>
                  <a:lnTo>
                    <a:pt x="541553" y="2599677"/>
                  </a:lnTo>
                  <a:lnTo>
                    <a:pt x="541553" y="2274722"/>
                  </a:lnTo>
                  <a:close/>
                </a:path>
                <a:path w="975359" h="3141345">
                  <a:moveTo>
                    <a:pt x="541553" y="1949767"/>
                  </a:moveTo>
                  <a:lnTo>
                    <a:pt x="433247" y="1949767"/>
                  </a:lnTo>
                  <a:lnTo>
                    <a:pt x="433247" y="2058060"/>
                  </a:lnTo>
                  <a:lnTo>
                    <a:pt x="541553" y="2058060"/>
                  </a:lnTo>
                  <a:lnTo>
                    <a:pt x="541553" y="1949767"/>
                  </a:lnTo>
                  <a:close/>
                </a:path>
                <a:path w="975359" h="3141345">
                  <a:moveTo>
                    <a:pt x="541553" y="1733118"/>
                  </a:moveTo>
                  <a:lnTo>
                    <a:pt x="433247" y="1733118"/>
                  </a:lnTo>
                  <a:lnTo>
                    <a:pt x="433247" y="1841411"/>
                  </a:lnTo>
                  <a:lnTo>
                    <a:pt x="541553" y="1841411"/>
                  </a:lnTo>
                  <a:lnTo>
                    <a:pt x="541553" y="1733118"/>
                  </a:lnTo>
                  <a:close/>
                </a:path>
                <a:path w="975359" h="3141345">
                  <a:moveTo>
                    <a:pt x="541553" y="1516456"/>
                  </a:moveTo>
                  <a:lnTo>
                    <a:pt x="433247" y="1516456"/>
                  </a:lnTo>
                  <a:lnTo>
                    <a:pt x="324954" y="1516456"/>
                  </a:lnTo>
                  <a:lnTo>
                    <a:pt x="324954" y="1408163"/>
                  </a:lnTo>
                  <a:lnTo>
                    <a:pt x="216649" y="1408163"/>
                  </a:lnTo>
                  <a:lnTo>
                    <a:pt x="216649" y="1949767"/>
                  </a:lnTo>
                  <a:lnTo>
                    <a:pt x="324954" y="1949767"/>
                  </a:lnTo>
                  <a:lnTo>
                    <a:pt x="433247" y="1949716"/>
                  </a:lnTo>
                  <a:lnTo>
                    <a:pt x="433247" y="1841411"/>
                  </a:lnTo>
                  <a:lnTo>
                    <a:pt x="324954" y="1841411"/>
                  </a:lnTo>
                  <a:lnTo>
                    <a:pt x="324954" y="1624761"/>
                  </a:lnTo>
                  <a:lnTo>
                    <a:pt x="433247" y="1624761"/>
                  </a:lnTo>
                  <a:lnTo>
                    <a:pt x="541553" y="1624761"/>
                  </a:lnTo>
                  <a:lnTo>
                    <a:pt x="541553" y="1516456"/>
                  </a:lnTo>
                  <a:close/>
                </a:path>
                <a:path w="975359" h="3141345">
                  <a:moveTo>
                    <a:pt x="541553" y="1299857"/>
                  </a:moveTo>
                  <a:lnTo>
                    <a:pt x="433247" y="1299857"/>
                  </a:lnTo>
                  <a:lnTo>
                    <a:pt x="433247" y="1191501"/>
                  </a:lnTo>
                  <a:lnTo>
                    <a:pt x="324954" y="1191501"/>
                  </a:lnTo>
                  <a:lnTo>
                    <a:pt x="324954" y="1408163"/>
                  </a:lnTo>
                  <a:lnTo>
                    <a:pt x="433247" y="1408163"/>
                  </a:lnTo>
                  <a:lnTo>
                    <a:pt x="541553" y="1408163"/>
                  </a:lnTo>
                  <a:lnTo>
                    <a:pt x="541553" y="1299857"/>
                  </a:lnTo>
                  <a:close/>
                </a:path>
                <a:path w="975359" h="3141345">
                  <a:moveTo>
                    <a:pt x="541553" y="1083208"/>
                  </a:moveTo>
                  <a:lnTo>
                    <a:pt x="433247" y="1083208"/>
                  </a:lnTo>
                  <a:lnTo>
                    <a:pt x="433247" y="974915"/>
                  </a:lnTo>
                  <a:lnTo>
                    <a:pt x="324954" y="974915"/>
                  </a:lnTo>
                  <a:lnTo>
                    <a:pt x="324954" y="758266"/>
                  </a:lnTo>
                  <a:lnTo>
                    <a:pt x="216649" y="758266"/>
                  </a:lnTo>
                  <a:lnTo>
                    <a:pt x="216649" y="1083221"/>
                  </a:lnTo>
                  <a:lnTo>
                    <a:pt x="324954" y="1083221"/>
                  </a:lnTo>
                  <a:lnTo>
                    <a:pt x="433247" y="1083221"/>
                  </a:lnTo>
                  <a:lnTo>
                    <a:pt x="433247" y="1191501"/>
                  </a:lnTo>
                  <a:lnTo>
                    <a:pt x="541553" y="1191501"/>
                  </a:lnTo>
                  <a:lnTo>
                    <a:pt x="541553" y="1083208"/>
                  </a:lnTo>
                  <a:close/>
                </a:path>
                <a:path w="975359" h="3141345">
                  <a:moveTo>
                    <a:pt x="541553" y="866559"/>
                  </a:moveTo>
                  <a:lnTo>
                    <a:pt x="433247" y="866559"/>
                  </a:lnTo>
                  <a:lnTo>
                    <a:pt x="433247" y="974864"/>
                  </a:lnTo>
                  <a:lnTo>
                    <a:pt x="541553" y="974864"/>
                  </a:lnTo>
                  <a:lnTo>
                    <a:pt x="541553" y="866559"/>
                  </a:lnTo>
                  <a:close/>
                </a:path>
                <a:path w="975359" h="3141345">
                  <a:moveTo>
                    <a:pt x="541553" y="433311"/>
                  </a:moveTo>
                  <a:lnTo>
                    <a:pt x="433247" y="433311"/>
                  </a:lnTo>
                  <a:lnTo>
                    <a:pt x="433247" y="541604"/>
                  </a:lnTo>
                  <a:lnTo>
                    <a:pt x="324954" y="541604"/>
                  </a:lnTo>
                  <a:lnTo>
                    <a:pt x="324954" y="433311"/>
                  </a:lnTo>
                  <a:lnTo>
                    <a:pt x="216649" y="433311"/>
                  </a:lnTo>
                  <a:lnTo>
                    <a:pt x="216649" y="649960"/>
                  </a:lnTo>
                  <a:lnTo>
                    <a:pt x="324954" y="649960"/>
                  </a:lnTo>
                  <a:lnTo>
                    <a:pt x="324954" y="758266"/>
                  </a:lnTo>
                  <a:lnTo>
                    <a:pt x="433247" y="758266"/>
                  </a:lnTo>
                  <a:lnTo>
                    <a:pt x="433247" y="649960"/>
                  </a:lnTo>
                  <a:lnTo>
                    <a:pt x="541553" y="649960"/>
                  </a:lnTo>
                  <a:lnTo>
                    <a:pt x="541553" y="433311"/>
                  </a:lnTo>
                  <a:close/>
                </a:path>
                <a:path w="975359" h="3141345">
                  <a:moveTo>
                    <a:pt x="541553" y="324954"/>
                  </a:moveTo>
                  <a:lnTo>
                    <a:pt x="433247" y="324954"/>
                  </a:lnTo>
                  <a:lnTo>
                    <a:pt x="433247" y="216662"/>
                  </a:lnTo>
                  <a:lnTo>
                    <a:pt x="324954" y="216662"/>
                  </a:lnTo>
                  <a:lnTo>
                    <a:pt x="324954" y="433311"/>
                  </a:lnTo>
                  <a:lnTo>
                    <a:pt x="433247" y="433311"/>
                  </a:lnTo>
                  <a:lnTo>
                    <a:pt x="541553" y="433260"/>
                  </a:lnTo>
                  <a:lnTo>
                    <a:pt x="541553" y="324954"/>
                  </a:lnTo>
                  <a:close/>
                </a:path>
                <a:path w="975359" h="3141345">
                  <a:moveTo>
                    <a:pt x="649897" y="1191501"/>
                  </a:moveTo>
                  <a:lnTo>
                    <a:pt x="541604" y="1191501"/>
                  </a:lnTo>
                  <a:lnTo>
                    <a:pt x="541604" y="1299806"/>
                  </a:lnTo>
                  <a:lnTo>
                    <a:pt x="649897" y="1299806"/>
                  </a:lnTo>
                  <a:lnTo>
                    <a:pt x="649897" y="1191501"/>
                  </a:lnTo>
                  <a:close/>
                </a:path>
                <a:path w="975359" h="3141345">
                  <a:moveTo>
                    <a:pt x="649897" y="649960"/>
                  </a:moveTo>
                  <a:lnTo>
                    <a:pt x="541604" y="649960"/>
                  </a:lnTo>
                  <a:lnTo>
                    <a:pt x="541604" y="758266"/>
                  </a:lnTo>
                  <a:lnTo>
                    <a:pt x="649897" y="758266"/>
                  </a:lnTo>
                  <a:lnTo>
                    <a:pt x="649897" y="649960"/>
                  </a:lnTo>
                  <a:close/>
                </a:path>
                <a:path w="975359" h="3141345">
                  <a:moveTo>
                    <a:pt x="758202" y="3032925"/>
                  </a:moveTo>
                  <a:lnTo>
                    <a:pt x="649897" y="3032925"/>
                  </a:lnTo>
                  <a:lnTo>
                    <a:pt x="541604" y="3032925"/>
                  </a:lnTo>
                  <a:lnTo>
                    <a:pt x="541604" y="3141230"/>
                  </a:lnTo>
                  <a:lnTo>
                    <a:pt x="649897" y="3141230"/>
                  </a:lnTo>
                  <a:lnTo>
                    <a:pt x="758202" y="3141230"/>
                  </a:lnTo>
                  <a:lnTo>
                    <a:pt x="758202" y="3032925"/>
                  </a:lnTo>
                  <a:close/>
                </a:path>
                <a:path w="975359" h="3141345">
                  <a:moveTo>
                    <a:pt x="758202" y="758266"/>
                  </a:moveTo>
                  <a:lnTo>
                    <a:pt x="649897" y="758266"/>
                  </a:lnTo>
                  <a:lnTo>
                    <a:pt x="649897" y="866559"/>
                  </a:lnTo>
                  <a:lnTo>
                    <a:pt x="758202" y="866559"/>
                  </a:lnTo>
                  <a:lnTo>
                    <a:pt x="758202" y="758266"/>
                  </a:lnTo>
                  <a:close/>
                </a:path>
                <a:path w="975359" h="3141345">
                  <a:moveTo>
                    <a:pt x="866508" y="1624812"/>
                  </a:moveTo>
                  <a:lnTo>
                    <a:pt x="758202" y="1624812"/>
                  </a:lnTo>
                  <a:lnTo>
                    <a:pt x="649897" y="1624812"/>
                  </a:lnTo>
                  <a:lnTo>
                    <a:pt x="649897" y="1516456"/>
                  </a:lnTo>
                  <a:lnTo>
                    <a:pt x="541604" y="1516456"/>
                  </a:lnTo>
                  <a:lnTo>
                    <a:pt x="541604" y="1733118"/>
                  </a:lnTo>
                  <a:lnTo>
                    <a:pt x="649897" y="1733118"/>
                  </a:lnTo>
                  <a:lnTo>
                    <a:pt x="649897" y="1841411"/>
                  </a:lnTo>
                  <a:lnTo>
                    <a:pt x="541604" y="1841411"/>
                  </a:lnTo>
                  <a:lnTo>
                    <a:pt x="541604" y="1949716"/>
                  </a:lnTo>
                  <a:lnTo>
                    <a:pt x="649897" y="1949716"/>
                  </a:lnTo>
                  <a:lnTo>
                    <a:pt x="758202" y="1949767"/>
                  </a:lnTo>
                  <a:lnTo>
                    <a:pt x="758202" y="2166366"/>
                  </a:lnTo>
                  <a:lnTo>
                    <a:pt x="649897" y="2166366"/>
                  </a:lnTo>
                  <a:lnTo>
                    <a:pt x="649897" y="2058060"/>
                  </a:lnTo>
                  <a:lnTo>
                    <a:pt x="541604" y="2058060"/>
                  </a:lnTo>
                  <a:lnTo>
                    <a:pt x="541604" y="2383015"/>
                  </a:lnTo>
                  <a:lnTo>
                    <a:pt x="649897" y="2383015"/>
                  </a:lnTo>
                  <a:lnTo>
                    <a:pt x="649897" y="2274671"/>
                  </a:lnTo>
                  <a:lnTo>
                    <a:pt x="758202" y="2274671"/>
                  </a:lnTo>
                  <a:lnTo>
                    <a:pt x="758202" y="2383015"/>
                  </a:lnTo>
                  <a:lnTo>
                    <a:pt x="649897" y="2383015"/>
                  </a:lnTo>
                  <a:lnTo>
                    <a:pt x="649897" y="2491321"/>
                  </a:lnTo>
                  <a:lnTo>
                    <a:pt x="541604" y="2491321"/>
                  </a:lnTo>
                  <a:lnTo>
                    <a:pt x="541604" y="2599626"/>
                  </a:lnTo>
                  <a:lnTo>
                    <a:pt x="649897" y="2599626"/>
                  </a:lnTo>
                  <a:lnTo>
                    <a:pt x="758202" y="2599677"/>
                  </a:lnTo>
                  <a:lnTo>
                    <a:pt x="758202" y="2707970"/>
                  </a:lnTo>
                  <a:lnTo>
                    <a:pt x="649897" y="2707970"/>
                  </a:lnTo>
                  <a:lnTo>
                    <a:pt x="541604" y="2707970"/>
                  </a:lnTo>
                  <a:lnTo>
                    <a:pt x="541604" y="2924632"/>
                  </a:lnTo>
                  <a:lnTo>
                    <a:pt x="649897" y="2924632"/>
                  </a:lnTo>
                  <a:lnTo>
                    <a:pt x="758202" y="2924632"/>
                  </a:lnTo>
                  <a:lnTo>
                    <a:pt x="758202" y="3032912"/>
                  </a:lnTo>
                  <a:lnTo>
                    <a:pt x="866508" y="3032912"/>
                  </a:lnTo>
                  <a:lnTo>
                    <a:pt x="866508" y="1841411"/>
                  </a:lnTo>
                  <a:lnTo>
                    <a:pt x="758202" y="1841411"/>
                  </a:lnTo>
                  <a:lnTo>
                    <a:pt x="758202" y="1733118"/>
                  </a:lnTo>
                  <a:lnTo>
                    <a:pt x="866508" y="1733118"/>
                  </a:lnTo>
                  <a:lnTo>
                    <a:pt x="866508" y="1624812"/>
                  </a:lnTo>
                  <a:close/>
                </a:path>
                <a:path w="975359" h="3141345">
                  <a:moveTo>
                    <a:pt x="866508" y="1408163"/>
                  </a:moveTo>
                  <a:lnTo>
                    <a:pt x="758202" y="1408163"/>
                  </a:lnTo>
                  <a:lnTo>
                    <a:pt x="649897" y="1408163"/>
                  </a:lnTo>
                  <a:lnTo>
                    <a:pt x="649897" y="1516456"/>
                  </a:lnTo>
                  <a:lnTo>
                    <a:pt x="758202" y="1516456"/>
                  </a:lnTo>
                  <a:lnTo>
                    <a:pt x="866508" y="1516456"/>
                  </a:lnTo>
                  <a:lnTo>
                    <a:pt x="866508" y="1408163"/>
                  </a:lnTo>
                  <a:close/>
                </a:path>
                <a:path w="975359" h="3141345">
                  <a:moveTo>
                    <a:pt x="866508" y="866559"/>
                  </a:moveTo>
                  <a:lnTo>
                    <a:pt x="758202" y="866559"/>
                  </a:lnTo>
                  <a:lnTo>
                    <a:pt x="758202" y="974915"/>
                  </a:lnTo>
                  <a:lnTo>
                    <a:pt x="649897" y="974915"/>
                  </a:lnTo>
                  <a:lnTo>
                    <a:pt x="649897" y="1083221"/>
                  </a:lnTo>
                  <a:lnTo>
                    <a:pt x="758202" y="1083221"/>
                  </a:lnTo>
                  <a:lnTo>
                    <a:pt x="758202" y="1191514"/>
                  </a:lnTo>
                  <a:lnTo>
                    <a:pt x="866508" y="1191514"/>
                  </a:lnTo>
                  <a:lnTo>
                    <a:pt x="866508" y="866559"/>
                  </a:lnTo>
                  <a:close/>
                </a:path>
                <a:path w="975359" h="3141345">
                  <a:moveTo>
                    <a:pt x="866508" y="649960"/>
                  </a:moveTo>
                  <a:lnTo>
                    <a:pt x="758202" y="649960"/>
                  </a:lnTo>
                  <a:lnTo>
                    <a:pt x="758202" y="758266"/>
                  </a:lnTo>
                  <a:lnTo>
                    <a:pt x="866508" y="758266"/>
                  </a:lnTo>
                  <a:lnTo>
                    <a:pt x="866508" y="649960"/>
                  </a:lnTo>
                  <a:close/>
                </a:path>
                <a:path w="975359" h="3141345">
                  <a:moveTo>
                    <a:pt x="866508" y="0"/>
                  </a:moveTo>
                  <a:lnTo>
                    <a:pt x="758202" y="0"/>
                  </a:lnTo>
                  <a:lnTo>
                    <a:pt x="649897" y="0"/>
                  </a:lnTo>
                  <a:lnTo>
                    <a:pt x="541604" y="0"/>
                  </a:lnTo>
                  <a:lnTo>
                    <a:pt x="541604" y="108305"/>
                  </a:lnTo>
                  <a:lnTo>
                    <a:pt x="649897" y="108305"/>
                  </a:lnTo>
                  <a:lnTo>
                    <a:pt x="758202" y="108305"/>
                  </a:lnTo>
                  <a:lnTo>
                    <a:pt x="758202" y="216662"/>
                  </a:lnTo>
                  <a:lnTo>
                    <a:pt x="649897" y="216662"/>
                  </a:lnTo>
                  <a:lnTo>
                    <a:pt x="541604" y="216662"/>
                  </a:lnTo>
                  <a:lnTo>
                    <a:pt x="541604" y="324954"/>
                  </a:lnTo>
                  <a:lnTo>
                    <a:pt x="649897" y="324954"/>
                  </a:lnTo>
                  <a:lnTo>
                    <a:pt x="649897" y="433311"/>
                  </a:lnTo>
                  <a:lnTo>
                    <a:pt x="541604" y="433311"/>
                  </a:lnTo>
                  <a:lnTo>
                    <a:pt x="541604" y="541604"/>
                  </a:lnTo>
                  <a:lnTo>
                    <a:pt x="649897" y="541604"/>
                  </a:lnTo>
                  <a:lnTo>
                    <a:pt x="758202" y="541604"/>
                  </a:lnTo>
                  <a:lnTo>
                    <a:pt x="866508" y="541604"/>
                  </a:lnTo>
                  <a:lnTo>
                    <a:pt x="866508" y="433311"/>
                  </a:lnTo>
                  <a:lnTo>
                    <a:pt x="758202" y="433311"/>
                  </a:lnTo>
                  <a:lnTo>
                    <a:pt x="758202" y="324954"/>
                  </a:lnTo>
                  <a:lnTo>
                    <a:pt x="866508" y="324954"/>
                  </a:lnTo>
                  <a:lnTo>
                    <a:pt x="866508" y="216662"/>
                  </a:lnTo>
                  <a:lnTo>
                    <a:pt x="866508" y="0"/>
                  </a:lnTo>
                  <a:close/>
                </a:path>
                <a:path w="975359" h="3141345">
                  <a:moveTo>
                    <a:pt x="974852" y="2166366"/>
                  </a:moveTo>
                  <a:lnTo>
                    <a:pt x="866546" y="2166366"/>
                  </a:lnTo>
                  <a:lnTo>
                    <a:pt x="866546" y="2274671"/>
                  </a:lnTo>
                  <a:lnTo>
                    <a:pt x="974852" y="2274671"/>
                  </a:lnTo>
                  <a:lnTo>
                    <a:pt x="974852" y="2166366"/>
                  </a:lnTo>
                  <a:close/>
                </a:path>
                <a:path w="975359" h="3141345">
                  <a:moveTo>
                    <a:pt x="974852" y="1733118"/>
                  </a:moveTo>
                  <a:lnTo>
                    <a:pt x="866546" y="1733118"/>
                  </a:lnTo>
                  <a:lnTo>
                    <a:pt x="866546" y="1949767"/>
                  </a:lnTo>
                  <a:lnTo>
                    <a:pt x="974852" y="1949767"/>
                  </a:lnTo>
                  <a:lnTo>
                    <a:pt x="974852" y="1733118"/>
                  </a:lnTo>
                  <a:close/>
                </a:path>
                <a:path w="975359" h="3141345">
                  <a:moveTo>
                    <a:pt x="974852" y="1408163"/>
                  </a:moveTo>
                  <a:lnTo>
                    <a:pt x="866546" y="1408163"/>
                  </a:lnTo>
                  <a:lnTo>
                    <a:pt x="866546" y="1516456"/>
                  </a:lnTo>
                  <a:lnTo>
                    <a:pt x="974852" y="1516456"/>
                  </a:lnTo>
                  <a:lnTo>
                    <a:pt x="974852" y="1408163"/>
                  </a:lnTo>
                  <a:close/>
                </a:path>
                <a:path w="975359" h="3141345">
                  <a:moveTo>
                    <a:pt x="974852" y="974915"/>
                  </a:moveTo>
                  <a:lnTo>
                    <a:pt x="866546" y="974915"/>
                  </a:lnTo>
                  <a:lnTo>
                    <a:pt x="866546" y="1083221"/>
                  </a:lnTo>
                  <a:lnTo>
                    <a:pt x="974852" y="1083221"/>
                  </a:lnTo>
                  <a:lnTo>
                    <a:pt x="974852" y="974915"/>
                  </a:lnTo>
                  <a:close/>
                </a:path>
              </a:pathLst>
            </a:custGeom>
            <a:solidFill>
              <a:srgbClr val="1F458C"/>
            </a:solidFill>
          </p:spPr>
          <p:txBody>
            <a:bodyPr wrap="square" lIns="0" tIns="0" rIns="0" bIns="0" rtlCol="0"/>
            <a:lstStyle/>
            <a:p>
              <a:endParaRPr sz="849"/>
            </a:p>
          </p:txBody>
        </p:sp>
        <p:sp>
          <p:nvSpPr>
            <p:cNvPr id="66" name="object 21">
              <a:extLst>
                <a:ext uri="{FF2B5EF4-FFF2-40B4-BE49-F238E27FC236}">
                  <a16:creationId xmlns:a16="http://schemas.microsoft.com/office/drawing/2014/main" id="{B18CE872-487F-49D9-9C5E-2FE98A2ACA5B}"/>
                </a:ext>
              </a:extLst>
            </p:cNvPr>
            <p:cNvSpPr/>
            <p:nvPr/>
          </p:nvSpPr>
          <p:spPr>
            <a:xfrm>
              <a:off x="8624036" y="3329692"/>
              <a:ext cx="866775" cy="3141345"/>
            </a:xfrm>
            <a:custGeom>
              <a:avLst/>
              <a:gdLst/>
              <a:ahLst/>
              <a:cxnLst/>
              <a:rect l="l" t="t" r="r" b="b"/>
              <a:pathLst>
                <a:path w="866775" h="3141345">
                  <a:moveTo>
                    <a:pt x="108305" y="3032925"/>
                  </a:moveTo>
                  <a:lnTo>
                    <a:pt x="0" y="3032925"/>
                  </a:lnTo>
                  <a:lnTo>
                    <a:pt x="0" y="3141230"/>
                  </a:lnTo>
                  <a:lnTo>
                    <a:pt x="108305" y="3141230"/>
                  </a:lnTo>
                  <a:lnTo>
                    <a:pt x="108305" y="3032925"/>
                  </a:lnTo>
                  <a:close/>
                </a:path>
                <a:path w="866775" h="3141345">
                  <a:moveTo>
                    <a:pt x="216611" y="2816314"/>
                  </a:moveTo>
                  <a:lnTo>
                    <a:pt x="108305" y="2816314"/>
                  </a:lnTo>
                  <a:lnTo>
                    <a:pt x="0" y="2816314"/>
                  </a:lnTo>
                  <a:lnTo>
                    <a:pt x="0" y="2924619"/>
                  </a:lnTo>
                  <a:lnTo>
                    <a:pt x="108305" y="2924619"/>
                  </a:lnTo>
                  <a:lnTo>
                    <a:pt x="216611" y="2924619"/>
                  </a:lnTo>
                  <a:lnTo>
                    <a:pt x="216611" y="2816314"/>
                  </a:lnTo>
                  <a:close/>
                </a:path>
                <a:path w="866775" h="3141345">
                  <a:moveTo>
                    <a:pt x="216611" y="2599677"/>
                  </a:moveTo>
                  <a:lnTo>
                    <a:pt x="108305" y="2599677"/>
                  </a:lnTo>
                  <a:lnTo>
                    <a:pt x="0" y="2599677"/>
                  </a:lnTo>
                  <a:lnTo>
                    <a:pt x="0" y="2707970"/>
                  </a:lnTo>
                  <a:lnTo>
                    <a:pt x="108305" y="2707970"/>
                  </a:lnTo>
                  <a:lnTo>
                    <a:pt x="216611" y="2707970"/>
                  </a:lnTo>
                  <a:lnTo>
                    <a:pt x="216611" y="2599677"/>
                  </a:lnTo>
                  <a:close/>
                </a:path>
                <a:path w="866775" h="3141345">
                  <a:moveTo>
                    <a:pt x="216611" y="2383015"/>
                  </a:moveTo>
                  <a:lnTo>
                    <a:pt x="108305" y="2383015"/>
                  </a:lnTo>
                  <a:lnTo>
                    <a:pt x="108305" y="2491321"/>
                  </a:lnTo>
                  <a:lnTo>
                    <a:pt x="216611" y="2491321"/>
                  </a:lnTo>
                  <a:lnTo>
                    <a:pt x="216611" y="2383015"/>
                  </a:lnTo>
                  <a:close/>
                </a:path>
                <a:path w="866775" h="3141345">
                  <a:moveTo>
                    <a:pt x="216611" y="1841411"/>
                  </a:moveTo>
                  <a:lnTo>
                    <a:pt x="108305" y="1841411"/>
                  </a:lnTo>
                  <a:lnTo>
                    <a:pt x="108305" y="2166366"/>
                  </a:lnTo>
                  <a:lnTo>
                    <a:pt x="0" y="2166366"/>
                  </a:lnTo>
                  <a:lnTo>
                    <a:pt x="0" y="2274671"/>
                  </a:lnTo>
                  <a:lnTo>
                    <a:pt x="108305" y="2274671"/>
                  </a:lnTo>
                  <a:lnTo>
                    <a:pt x="216611" y="2274671"/>
                  </a:lnTo>
                  <a:lnTo>
                    <a:pt x="216611" y="1841411"/>
                  </a:lnTo>
                  <a:close/>
                </a:path>
                <a:path w="866775" h="3141345">
                  <a:moveTo>
                    <a:pt x="216611" y="1408163"/>
                  </a:moveTo>
                  <a:lnTo>
                    <a:pt x="108305" y="1408163"/>
                  </a:lnTo>
                  <a:lnTo>
                    <a:pt x="108305" y="1624812"/>
                  </a:lnTo>
                  <a:lnTo>
                    <a:pt x="216611" y="1624812"/>
                  </a:lnTo>
                  <a:lnTo>
                    <a:pt x="216611" y="1408163"/>
                  </a:lnTo>
                  <a:close/>
                </a:path>
                <a:path w="866775" h="3141345">
                  <a:moveTo>
                    <a:pt x="216611" y="866559"/>
                  </a:moveTo>
                  <a:lnTo>
                    <a:pt x="108305" y="866559"/>
                  </a:lnTo>
                  <a:lnTo>
                    <a:pt x="108305" y="1299819"/>
                  </a:lnTo>
                  <a:lnTo>
                    <a:pt x="216611" y="1299819"/>
                  </a:lnTo>
                  <a:lnTo>
                    <a:pt x="216611" y="866559"/>
                  </a:lnTo>
                  <a:close/>
                </a:path>
                <a:path w="866775" h="3141345">
                  <a:moveTo>
                    <a:pt x="216611" y="0"/>
                  </a:moveTo>
                  <a:lnTo>
                    <a:pt x="108305" y="0"/>
                  </a:lnTo>
                  <a:lnTo>
                    <a:pt x="108305" y="216662"/>
                  </a:lnTo>
                  <a:lnTo>
                    <a:pt x="108305" y="433311"/>
                  </a:lnTo>
                  <a:lnTo>
                    <a:pt x="108305" y="758266"/>
                  </a:lnTo>
                  <a:lnTo>
                    <a:pt x="216611" y="758266"/>
                  </a:lnTo>
                  <a:lnTo>
                    <a:pt x="216611" y="433311"/>
                  </a:lnTo>
                  <a:lnTo>
                    <a:pt x="216611" y="216662"/>
                  </a:lnTo>
                  <a:lnTo>
                    <a:pt x="216611" y="0"/>
                  </a:lnTo>
                  <a:close/>
                </a:path>
                <a:path w="866775" h="3141345">
                  <a:moveTo>
                    <a:pt x="324954" y="1949767"/>
                  </a:moveTo>
                  <a:lnTo>
                    <a:pt x="216649" y="1949767"/>
                  </a:lnTo>
                  <a:lnTo>
                    <a:pt x="216649" y="2058060"/>
                  </a:lnTo>
                  <a:lnTo>
                    <a:pt x="324954" y="2058060"/>
                  </a:lnTo>
                  <a:lnTo>
                    <a:pt x="324954" y="1949767"/>
                  </a:lnTo>
                  <a:close/>
                </a:path>
                <a:path w="866775" h="3141345">
                  <a:moveTo>
                    <a:pt x="324954" y="1624812"/>
                  </a:moveTo>
                  <a:lnTo>
                    <a:pt x="216649" y="1624812"/>
                  </a:lnTo>
                  <a:lnTo>
                    <a:pt x="216649" y="1733118"/>
                  </a:lnTo>
                  <a:lnTo>
                    <a:pt x="324954" y="1733118"/>
                  </a:lnTo>
                  <a:lnTo>
                    <a:pt x="324954" y="1624812"/>
                  </a:lnTo>
                  <a:close/>
                </a:path>
                <a:path w="866775" h="3141345">
                  <a:moveTo>
                    <a:pt x="433247" y="1841411"/>
                  </a:moveTo>
                  <a:lnTo>
                    <a:pt x="324954" y="1841411"/>
                  </a:lnTo>
                  <a:lnTo>
                    <a:pt x="324954" y="1949716"/>
                  </a:lnTo>
                  <a:lnTo>
                    <a:pt x="433247" y="1949716"/>
                  </a:lnTo>
                  <a:lnTo>
                    <a:pt x="433247" y="1841411"/>
                  </a:lnTo>
                  <a:close/>
                </a:path>
                <a:path w="866775" h="3141345">
                  <a:moveTo>
                    <a:pt x="433247" y="1408163"/>
                  </a:moveTo>
                  <a:lnTo>
                    <a:pt x="324954" y="1408163"/>
                  </a:lnTo>
                  <a:lnTo>
                    <a:pt x="216649" y="1408163"/>
                  </a:lnTo>
                  <a:lnTo>
                    <a:pt x="216649" y="1516456"/>
                  </a:lnTo>
                  <a:lnTo>
                    <a:pt x="324954" y="1516456"/>
                  </a:lnTo>
                  <a:lnTo>
                    <a:pt x="433247" y="1516456"/>
                  </a:lnTo>
                  <a:lnTo>
                    <a:pt x="433247" y="1408163"/>
                  </a:lnTo>
                  <a:close/>
                </a:path>
                <a:path w="866775" h="3141345">
                  <a:moveTo>
                    <a:pt x="541566" y="2707970"/>
                  </a:moveTo>
                  <a:lnTo>
                    <a:pt x="433247" y="2707970"/>
                  </a:lnTo>
                  <a:lnTo>
                    <a:pt x="433247" y="2816314"/>
                  </a:lnTo>
                  <a:lnTo>
                    <a:pt x="324954" y="2816314"/>
                  </a:lnTo>
                  <a:lnTo>
                    <a:pt x="216649" y="2816314"/>
                  </a:lnTo>
                  <a:lnTo>
                    <a:pt x="216649" y="2924619"/>
                  </a:lnTo>
                  <a:lnTo>
                    <a:pt x="324954" y="2924619"/>
                  </a:lnTo>
                  <a:lnTo>
                    <a:pt x="433247" y="2924619"/>
                  </a:lnTo>
                  <a:lnTo>
                    <a:pt x="433247" y="3032925"/>
                  </a:lnTo>
                  <a:lnTo>
                    <a:pt x="324954" y="3032925"/>
                  </a:lnTo>
                  <a:lnTo>
                    <a:pt x="216649" y="3032925"/>
                  </a:lnTo>
                  <a:lnTo>
                    <a:pt x="216649" y="3141230"/>
                  </a:lnTo>
                  <a:lnTo>
                    <a:pt x="324954" y="3141230"/>
                  </a:lnTo>
                  <a:lnTo>
                    <a:pt x="433247" y="3141230"/>
                  </a:lnTo>
                  <a:lnTo>
                    <a:pt x="541566" y="3141230"/>
                  </a:lnTo>
                  <a:lnTo>
                    <a:pt x="541566" y="2707970"/>
                  </a:lnTo>
                  <a:close/>
                </a:path>
                <a:path w="866775" h="3141345">
                  <a:moveTo>
                    <a:pt x="541566" y="2274722"/>
                  </a:moveTo>
                  <a:lnTo>
                    <a:pt x="433247" y="2274722"/>
                  </a:lnTo>
                  <a:lnTo>
                    <a:pt x="433247" y="2166366"/>
                  </a:lnTo>
                  <a:lnTo>
                    <a:pt x="324954" y="2166366"/>
                  </a:lnTo>
                  <a:lnTo>
                    <a:pt x="216649" y="2166366"/>
                  </a:lnTo>
                  <a:lnTo>
                    <a:pt x="216649" y="2274671"/>
                  </a:lnTo>
                  <a:lnTo>
                    <a:pt x="324954" y="2274671"/>
                  </a:lnTo>
                  <a:lnTo>
                    <a:pt x="324954" y="2599677"/>
                  </a:lnTo>
                  <a:lnTo>
                    <a:pt x="216649" y="2599677"/>
                  </a:lnTo>
                  <a:lnTo>
                    <a:pt x="216649" y="2707970"/>
                  </a:lnTo>
                  <a:lnTo>
                    <a:pt x="324954" y="2707970"/>
                  </a:lnTo>
                  <a:lnTo>
                    <a:pt x="433247" y="2707970"/>
                  </a:lnTo>
                  <a:lnTo>
                    <a:pt x="433247" y="2491371"/>
                  </a:lnTo>
                  <a:lnTo>
                    <a:pt x="541566" y="2491371"/>
                  </a:lnTo>
                  <a:lnTo>
                    <a:pt x="541566" y="2274722"/>
                  </a:lnTo>
                  <a:close/>
                </a:path>
                <a:path w="866775" h="3141345">
                  <a:moveTo>
                    <a:pt x="541566" y="1733118"/>
                  </a:moveTo>
                  <a:lnTo>
                    <a:pt x="433247" y="1733118"/>
                  </a:lnTo>
                  <a:lnTo>
                    <a:pt x="433247" y="1841411"/>
                  </a:lnTo>
                  <a:lnTo>
                    <a:pt x="541566" y="1841411"/>
                  </a:lnTo>
                  <a:lnTo>
                    <a:pt x="541566" y="1733118"/>
                  </a:lnTo>
                  <a:close/>
                </a:path>
                <a:path w="866775" h="3141345">
                  <a:moveTo>
                    <a:pt x="541566" y="1516456"/>
                  </a:moveTo>
                  <a:lnTo>
                    <a:pt x="433247" y="1516456"/>
                  </a:lnTo>
                  <a:lnTo>
                    <a:pt x="433247" y="1624761"/>
                  </a:lnTo>
                  <a:lnTo>
                    <a:pt x="541566" y="1624761"/>
                  </a:lnTo>
                  <a:lnTo>
                    <a:pt x="541566" y="1516456"/>
                  </a:lnTo>
                  <a:close/>
                </a:path>
                <a:path w="866775" h="3141345">
                  <a:moveTo>
                    <a:pt x="541566" y="866559"/>
                  </a:moveTo>
                  <a:lnTo>
                    <a:pt x="433247" y="866559"/>
                  </a:lnTo>
                  <a:lnTo>
                    <a:pt x="324954" y="866559"/>
                  </a:lnTo>
                  <a:lnTo>
                    <a:pt x="216649" y="866559"/>
                  </a:lnTo>
                  <a:lnTo>
                    <a:pt x="216649" y="1191514"/>
                  </a:lnTo>
                  <a:lnTo>
                    <a:pt x="324954" y="1191514"/>
                  </a:lnTo>
                  <a:lnTo>
                    <a:pt x="324954" y="1299806"/>
                  </a:lnTo>
                  <a:lnTo>
                    <a:pt x="433247" y="1299806"/>
                  </a:lnTo>
                  <a:lnTo>
                    <a:pt x="433247" y="1408163"/>
                  </a:lnTo>
                  <a:lnTo>
                    <a:pt x="541566" y="1408163"/>
                  </a:lnTo>
                  <a:lnTo>
                    <a:pt x="541566" y="1191501"/>
                  </a:lnTo>
                  <a:lnTo>
                    <a:pt x="433247" y="1191501"/>
                  </a:lnTo>
                  <a:lnTo>
                    <a:pt x="324954" y="1191501"/>
                  </a:lnTo>
                  <a:lnTo>
                    <a:pt x="324954" y="1083221"/>
                  </a:lnTo>
                  <a:lnTo>
                    <a:pt x="433247" y="1083221"/>
                  </a:lnTo>
                  <a:lnTo>
                    <a:pt x="433247" y="974864"/>
                  </a:lnTo>
                  <a:lnTo>
                    <a:pt x="541566" y="974864"/>
                  </a:lnTo>
                  <a:lnTo>
                    <a:pt x="541566" y="866559"/>
                  </a:lnTo>
                  <a:close/>
                </a:path>
                <a:path w="866775" h="3141345">
                  <a:moveTo>
                    <a:pt x="541566" y="649960"/>
                  </a:moveTo>
                  <a:lnTo>
                    <a:pt x="433247" y="649960"/>
                  </a:lnTo>
                  <a:lnTo>
                    <a:pt x="324954" y="649960"/>
                  </a:lnTo>
                  <a:lnTo>
                    <a:pt x="216649" y="649960"/>
                  </a:lnTo>
                  <a:lnTo>
                    <a:pt x="216649" y="758266"/>
                  </a:lnTo>
                  <a:lnTo>
                    <a:pt x="324954" y="758266"/>
                  </a:lnTo>
                  <a:lnTo>
                    <a:pt x="433247" y="758266"/>
                  </a:lnTo>
                  <a:lnTo>
                    <a:pt x="541566" y="758266"/>
                  </a:lnTo>
                  <a:lnTo>
                    <a:pt x="541566" y="649960"/>
                  </a:lnTo>
                  <a:close/>
                </a:path>
                <a:path w="866775" h="3141345">
                  <a:moveTo>
                    <a:pt x="541566" y="216662"/>
                  </a:moveTo>
                  <a:lnTo>
                    <a:pt x="433247" y="216662"/>
                  </a:lnTo>
                  <a:lnTo>
                    <a:pt x="324954" y="216662"/>
                  </a:lnTo>
                  <a:lnTo>
                    <a:pt x="324954" y="433311"/>
                  </a:lnTo>
                  <a:lnTo>
                    <a:pt x="324954" y="541604"/>
                  </a:lnTo>
                  <a:lnTo>
                    <a:pt x="433247" y="541604"/>
                  </a:lnTo>
                  <a:lnTo>
                    <a:pt x="541566" y="541604"/>
                  </a:lnTo>
                  <a:lnTo>
                    <a:pt x="541566" y="433311"/>
                  </a:lnTo>
                  <a:lnTo>
                    <a:pt x="541566" y="216662"/>
                  </a:lnTo>
                  <a:close/>
                </a:path>
                <a:path w="866775" h="3141345">
                  <a:moveTo>
                    <a:pt x="541566" y="0"/>
                  </a:moveTo>
                  <a:lnTo>
                    <a:pt x="433247" y="0"/>
                  </a:lnTo>
                  <a:lnTo>
                    <a:pt x="324954" y="0"/>
                  </a:lnTo>
                  <a:lnTo>
                    <a:pt x="216649" y="0"/>
                  </a:lnTo>
                  <a:lnTo>
                    <a:pt x="216649" y="108305"/>
                  </a:lnTo>
                  <a:lnTo>
                    <a:pt x="324954" y="108305"/>
                  </a:lnTo>
                  <a:lnTo>
                    <a:pt x="433247" y="108305"/>
                  </a:lnTo>
                  <a:lnTo>
                    <a:pt x="541566" y="108305"/>
                  </a:lnTo>
                  <a:lnTo>
                    <a:pt x="541566" y="0"/>
                  </a:lnTo>
                  <a:close/>
                </a:path>
                <a:path w="866775" h="3141345">
                  <a:moveTo>
                    <a:pt x="649909" y="1733118"/>
                  </a:moveTo>
                  <a:lnTo>
                    <a:pt x="541604" y="1733118"/>
                  </a:lnTo>
                  <a:lnTo>
                    <a:pt x="541604" y="2058060"/>
                  </a:lnTo>
                  <a:lnTo>
                    <a:pt x="649909" y="2058060"/>
                  </a:lnTo>
                  <a:lnTo>
                    <a:pt x="649909" y="1733118"/>
                  </a:lnTo>
                  <a:close/>
                </a:path>
                <a:path w="866775" h="3141345">
                  <a:moveTo>
                    <a:pt x="649909" y="1516456"/>
                  </a:moveTo>
                  <a:lnTo>
                    <a:pt x="541604" y="1516456"/>
                  </a:lnTo>
                  <a:lnTo>
                    <a:pt x="541604" y="1624761"/>
                  </a:lnTo>
                  <a:lnTo>
                    <a:pt x="649909" y="1624761"/>
                  </a:lnTo>
                  <a:lnTo>
                    <a:pt x="649909" y="1516456"/>
                  </a:lnTo>
                  <a:close/>
                </a:path>
                <a:path w="866775" h="3141345">
                  <a:moveTo>
                    <a:pt x="649909" y="1299857"/>
                  </a:moveTo>
                  <a:lnTo>
                    <a:pt x="541604" y="1299857"/>
                  </a:lnTo>
                  <a:lnTo>
                    <a:pt x="541604" y="1408163"/>
                  </a:lnTo>
                  <a:lnTo>
                    <a:pt x="649909" y="1408163"/>
                  </a:lnTo>
                  <a:lnTo>
                    <a:pt x="649909" y="1299857"/>
                  </a:lnTo>
                  <a:close/>
                </a:path>
                <a:path w="866775" h="3141345">
                  <a:moveTo>
                    <a:pt x="649909" y="866559"/>
                  </a:moveTo>
                  <a:lnTo>
                    <a:pt x="541604" y="866559"/>
                  </a:lnTo>
                  <a:lnTo>
                    <a:pt x="541604" y="974864"/>
                  </a:lnTo>
                  <a:lnTo>
                    <a:pt x="649909" y="974864"/>
                  </a:lnTo>
                  <a:lnTo>
                    <a:pt x="649909" y="866559"/>
                  </a:lnTo>
                  <a:close/>
                </a:path>
                <a:path w="866775" h="3141345">
                  <a:moveTo>
                    <a:pt x="649909" y="216662"/>
                  </a:moveTo>
                  <a:lnTo>
                    <a:pt x="541604" y="216662"/>
                  </a:lnTo>
                  <a:lnTo>
                    <a:pt x="541604" y="433311"/>
                  </a:lnTo>
                  <a:lnTo>
                    <a:pt x="541604" y="541604"/>
                  </a:lnTo>
                  <a:lnTo>
                    <a:pt x="649909" y="541604"/>
                  </a:lnTo>
                  <a:lnTo>
                    <a:pt x="649909" y="433311"/>
                  </a:lnTo>
                  <a:lnTo>
                    <a:pt x="649909" y="216662"/>
                  </a:lnTo>
                  <a:close/>
                </a:path>
                <a:path w="866775" h="3141345">
                  <a:moveTo>
                    <a:pt x="758202" y="1624812"/>
                  </a:moveTo>
                  <a:lnTo>
                    <a:pt x="649909" y="1624812"/>
                  </a:lnTo>
                  <a:lnTo>
                    <a:pt x="649909" y="1733118"/>
                  </a:lnTo>
                  <a:lnTo>
                    <a:pt x="758202" y="1733118"/>
                  </a:lnTo>
                  <a:lnTo>
                    <a:pt x="758202" y="1624812"/>
                  </a:lnTo>
                  <a:close/>
                </a:path>
                <a:path w="866775" h="3141345">
                  <a:moveTo>
                    <a:pt x="758202" y="1191501"/>
                  </a:moveTo>
                  <a:lnTo>
                    <a:pt x="649909" y="1191501"/>
                  </a:lnTo>
                  <a:lnTo>
                    <a:pt x="649909" y="1299806"/>
                  </a:lnTo>
                  <a:lnTo>
                    <a:pt x="758202" y="1299806"/>
                  </a:lnTo>
                  <a:lnTo>
                    <a:pt x="758202" y="1191501"/>
                  </a:lnTo>
                  <a:close/>
                </a:path>
                <a:path w="866775" h="3141345">
                  <a:moveTo>
                    <a:pt x="866508" y="2491321"/>
                  </a:moveTo>
                  <a:lnTo>
                    <a:pt x="758202" y="2491321"/>
                  </a:lnTo>
                  <a:lnTo>
                    <a:pt x="758202" y="2599677"/>
                  </a:lnTo>
                  <a:lnTo>
                    <a:pt x="649909" y="2599677"/>
                  </a:lnTo>
                  <a:lnTo>
                    <a:pt x="541604" y="2599677"/>
                  </a:lnTo>
                  <a:lnTo>
                    <a:pt x="541604" y="2924632"/>
                  </a:lnTo>
                  <a:lnTo>
                    <a:pt x="649909" y="2924632"/>
                  </a:lnTo>
                  <a:lnTo>
                    <a:pt x="649909" y="3032925"/>
                  </a:lnTo>
                  <a:lnTo>
                    <a:pt x="541604" y="3032925"/>
                  </a:lnTo>
                  <a:lnTo>
                    <a:pt x="541604" y="3141230"/>
                  </a:lnTo>
                  <a:lnTo>
                    <a:pt x="649909" y="3141230"/>
                  </a:lnTo>
                  <a:lnTo>
                    <a:pt x="649909" y="3032963"/>
                  </a:lnTo>
                  <a:lnTo>
                    <a:pt x="758202" y="3032963"/>
                  </a:lnTo>
                  <a:lnTo>
                    <a:pt x="758202" y="2816314"/>
                  </a:lnTo>
                  <a:lnTo>
                    <a:pt x="649909" y="2816314"/>
                  </a:lnTo>
                  <a:lnTo>
                    <a:pt x="649909" y="2707970"/>
                  </a:lnTo>
                  <a:lnTo>
                    <a:pt x="758202" y="2707970"/>
                  </a:lnTo>
                  <a:lnTo>
                    <a:pt x="866508" y="2707970"/>
                  </a:lnTo>
                  <a:lnTo>
                    <a:pt x="866508" y="2491321"/>
                  </a:lnTo>
                  <a:close/>
                </a:path>
                <a:path w="866775" h="3141345">
                  <a:moveTo>
                    <a:pt x="866508" y="2166366"/>
                  </a:moveTo>
                  <a:lnTo>
                    <a:pt x="758202" y="2166366"/>
                  </a:lnTo>
                  <a:lnTo>
                    <a:pt x="758202" y="2058060"/>
                  </a:lnTo>
                  <a:lnTo>
                    <a:pt x="649909" y="2058060"/>
                  </a:lnTo>
                  <a:lnTo>
                    <a:pt x="649909" y="2166366"/>
                  </a:lnTo>
                  <a:lnTo>
                    <a:pt x="541604" y="2166366"/>
                  </a:lnTo>
                  <a:lnTo>
                    <a:pt x="541604" y="2491321"/>
                  </a:lnTo>
                  <a:lnTo>
                    <a:pt x="649909" y="2491321"/>
                  </a:lnTo>
                  <a:lnTo>
                    <a:pt x="649909" y="2383015"/>
                  </a:lnTo>
                  <a:lnTo>
                    <a:pt x="758202" y="2383015"/>
                  </a:lnTo>
                  <a:lnTo>
                    <a:pt x="866508" y="2383015"/>
                  </a:lnTo>
                  <a:lnTo>
                    <a:pt x="866508" y="2166366"/>
                  </a:lnTo>
                  <a:close/>
                </a:path>
                <a:path w="866775" h="3141345">
                  <a:moveTo>
                    <a:pt x="866508" y="1841411"/>
                  </a:moveTo>
                  <a:lnTo>
                    <a:pt x="758202" y="1841411"/>
                  </a:lnTo>
                  <a:lnTo>
                    <a:pt x="758202" y="1949716"/>
                  </a:lnTo>
                  <a:lnTo>
                    <a:pt x="866508" y="1949716"/>
                  </a:lnTo>
                  <a:lnTo>
                    <a:pt x="866508" y="1841411"/>
                  </a:lnTo>
                  <a:close/>
                </a:path>
                <a:path w="866775" h="3141345">
                  <a:moveTo>
                    <a:pt x="866508" y="1408163"/>
                  </a:moveTo>
                  <a:lnTo>
                    <a:pt x="758202" y="1408163"/>
                  </a:lnTo>
                  <a:lnTo>
                    <a:pt x="758202" y="1516456"/>
                  </a:lnTo>
                  <a:lnTo>
                    <a:pt x="866508" y="1516456"/>
                  </a:lnTo>
                  <a:lnTo>
                    <a:pt x="866508" y="1408163"/>
                  </a:lnTo>
                  <a:close/>
                </a:path>
                <a:path w="866775" h="3141345">
                  <a:moveTo>
                    <a:pt x="866508" y="974915"/>
                  </a:moveTo>
                  <a:lnTo>
                    <a:pt x="758202" y="974915"/>
                  </a:lnTo>
                  <a:lnTo>
                    <a:pt x="758202" y="1083221"/>
                  </a:lnTo>
                  <a:lnTo>
                    <a:pt x="866508" y="1083221"/>
                  </a:lnTo>
                  <a:lnTo>
                    <a:pt x="866508" y="974915"/>
                  </a:lnTo>
                  <a:close/>
                </a:path>
                <a:path w="866775" h="3141345">
                  <a:moveTo>
                    <a:pt x="866508" y="0"/>
                  </a:moveTo>
                  <a:lnTo>
                    <a:pt x="758202" y="0"/>
                  </a:lnTo>
                  <a:lnTo>
                    <a:pt x="649909" y="0"/>
                  </a:lnTo>
                  <a:lnTo>
                    <a:pt x="541604" y="0"/>
                  </a:lnTo>
                  <a:lnTo>
                    <a:pt x="541604" y="108305"/>
                  </a:lnTo>
                  <a:lnTo>
                    <a:pt x="649909" y="108305"/>
                  </a:lnTo>
                  <a:lnTo>
                    <a:pt x="758202" y="108305"/>
                  </a:lnTo>
                  <a:lnTo>
                    <a:pt x="758202" y="216662"/>
                  </a:lnTo>
                  <a:lnTo>
                    <a:pt x="758202" y="433311"/>
                  </a:lnTo>
                  <a:lnTo>
                    <a:pt x="758202" y="649960"/>
                  </a:lnTo>
                  <a:lnTo>
                    <a:pt x="649909" y="649960"/>
                  </a:lnTo>
                  <a:lnTo>
                    <a:pt x="541604" y="649960"/>
                  </a:lnTo>
                  <a:lnTo>
                    <a:pt x="541604" y="758266"/>
                  </a:lnTo>
                  <a:lnTo>
                    <a:pt x="649909" y="758266"/>
                  </a:lnTo>
                  <a:lnTo>
                    <a:pt x="758202" y="758266"/>
                  </a:lnTo>
                  <a:lnTo>
                    <a:pt x="866508" y="758266"/>
                  </a:lnTo>
                  <a:lnTo>
                    <a:pt x="866508" y="433311"/>
                  </a:lnTo>
                  <a:lnTo>
                    <a:pt x="866508" y="216662"/>
                  </a:lnTo>
                  <a:lnTo>
                    <a:pt x="866508" y="0"/>
                  </a:lnTo>
                  <a:close/>
                </a:path>
              </a:pathLst>
            </a:custGeom>
            <a:solidFill>
              <a:srgbClr val="1F458C"/>
            </a:solidFill>
          </p:spPr>
          <p:txBody>
            <a:bodyPr wrap="square" lIns="0" tIns="0" rIns="0" bIns="0" rtlCol="0"/>
            <a:lstStyle/>
            <a:p>
              <a:endParaRPr sz="849"/>
            </a:p>
          </p:txBody>
        </p:sp>
      </p:grpSp>
      <p:sp>
        <p:nvSpPr>
          <p:cNvPr id="67" name="object 22">
            <a:extLst>
              <a:ext uri="{FF2B5EF4-FFF2-40B4-BE49-F238E27FC236}">
                <a16:creationId xmlns:a16="http://schemas.microsoft.com/office/drawing/2014/main" id="{92E19A9C-3791-4447-9729-10314703DDC8}"/>
              </a:ext>
            </a:extLst>
          </p:cNvPr>
          <p:cNvSpPr/>
          <p:nvPr/>
        </p:nvSpPr>
        <p:spPr>
          <a:xfrm>
            <a:off x="3770772" y="3593092"/>
            <a:ext cx="65846" cy="262999"/>
          </a:xfrm>
          <a:custGeom>
            <a:avLst/>
            <a:gdLst/>
            <a:ahLst/>
            <a:cxnLst/>
            <a:rect l="l" t="t" r="r" b="b"/>
            <a:pathLst>
              <a:path w="108585" h="433704">
                <a:moveTo>
                  <a:pt x="108300" y="0"/>
                </a:moveTo>
                <a:lnTo>
                  <a:pt x="0" y="0"/>
                </a:lnTo>
                <a:lnTo>
                  <a:pt x="0" y="433253"/>
                </a:lnTo>
                <a:lnTo>
                  <a:pt x="108300" y="433253"/>
                </a:lnTo>
                <a:lnTo>
                  <a:pt x="108300" y="0"/>
                </a:lnTo>
                <a:close/>
              </a:path>
            </a:pathLst>
          </a:custGeom>
          <a:solidFill>
            <a:srgbClr val="1F458C"/>
          </a:solidFill>
        </p:spPr>
        <p:txBody>
          <a:bodyPr wrap="square" lIns="0" tIns="0" rIns="0" bIns="0" rtlCol="0"/>
          <a:lstStyle/>
          <a:p>
            <a:endParaRPr sz="849"/>
          </a:p>
        </p:txBody>
      </p:sp>
      <p:sp>
        <p:nvSpPr>
          <p:cNvPr id="68" name="object 23">
            <a:extLst>
              <a:ext uri="{FF2B5EF4-FFF2-40B4-BE49-F238E27FC236}">
                <a16:creationId xmlns:a16="http://schemas.microsoft.com/office/drawing/2014/main" id="{FC3FE3C6-973D-4FE4-A816-C3E3B477208A}"/>
              </a:ext>
            </a:extLst>
          </p:cNvPr>
          <p:cNvSpPr/>
          <p:nvPr/>
        </p:nvSpPr>
        <p:spPr>
          <a:xfrm>
            <a:off x="3770767" y="3921524"/>
            <a:ext cx="460152" cy="460152"/>
          </a:xfrm>
          <a:custGeom>
            <a:avLst/>
            <a:gdLst/>
            <a:ahLst/>
            <a:cxnLst/>
            <a:rect l="l" t="t" r="r" b="b"/>
            <a:pathLst>
              <a:path w="758825" h="758825">
                <a:moveTo>
                  <a:pt x="108305" y="0"/>
                </a:moveTo>
                <a:lnTo>
                  <a:pt x="0" y="0"/>
                </a:lnTo>
                <a:lnTo>
                  <a:pt x="0" y="758215"/>
                </a:lnTo>
                <a:lnTo>
                  <a:pt x="108305" y="758215"/>
                </a:lnTo>
                <a:lnTo>
                  <a:pt x="108305" y="0"/>
                </a:lnTo>
                <a:close/>
              </a:path>
              <a:path w="758825" h="758825">
                <a:moveTo>
                  <a:pt x="324954" y="649909"/>
                </a:moveTo>
                <a:lnTo>
                  <a:pt x="216649" y="649909"/>
                </a:lnTo>
                <a:lnTo>
                  <a:pt x="108356" y="649909"/>
                </a:lnTo>
                <a:lnTo>
                  <a:pt x="108356" y="758215"/>
                </a:lnTo>
                <a:lnTo>
                  <a:pt x="216649" y="758215"/>
                </a:lnTo>
                <a:lnTo>
                  <a:pt x="324954" y="758215"/>
                </a:lnTo>
                <a:lnTo>
                  <a:pt x="324954" y="649909"/>
                </a:lnTo>
                <a:close/>
              </a:path>
              <a:path w="758825" h="758825">
                <a:moveTo>
                  <a:pt x="324954" y="216662"/>
                </a:moveTo>
                <a:lnTo>
                  <a:pt x="216649" y="216662"/>
                </a:lnTo>
                <a:lnTo>
                  <a:pt x="216649" y="541616"/>
                </a:lnTo>
                <a:lnTo>
                  <a:pt x="324954" y="541616"/>
                </a:lnTo>
                <a:lnTo>
                  <a:pt x="324954" y="216662"/>
                </a:lnTo>
                <a:close/>
              </a:path>
              <a:path w="758825" h="758825">
                <a:moveTo>
                  <a:pt x="324954" y="0"/>
                </a:moveTo>
                <a:lnTo>
                  <a:pt x="216649" y="0"/>
                </a:lnTo>
                <a:lnTo>
                  <a:pt x="108356" y="0"/>
                </a:lnTo>
                <a:lnTo>
                  <a:pt x="108356" y="108305"/>
                </a:lnTo>
                <a:lnTo>
                  <a:pt x="216649" y="108305"/>
                </a:lnTo>
                <a:lnTo>
                  <a:pt x="324954" y="108305"/>
                </a:lnTo>
                <a:lnTo>
                  <a:pt x="324954" y="0"/>
                </a:lnTo>
                <a:close/>
              </a:path>
              <a:path w="758825" h="758825">
                <a:moveTo>
                  <a:pt x="541604" y="216662"/>
                </a:moveTo>
                <a:lnTo>
                  <a:pt x="433298" y="216662"/>
                </a:lnTo>
                <a:lnTo>
                  <a:pt x="324993" y="216662"/>
                </a:lnTo>
                <a:lnTo>
                  <a:pt x="324993" y="541616"/>
                </a:lnTo>
                <a:lnTo>
                  <a:pt x="433298" y="541616"/>
                </a:lnTo>
                <a:lnTo>
                  <a:pt x="541604" y="541616"/>
                </a:lnTo>
                <a:lnTo>
                  <a:pt x="541604" y="216662"/>
                </a:lnTo>
                <a:close/>
              </a:path>
              <a:path w="758825" h="758825">
                <a:moveTo>
                  <a:pt x="649897" y="649909"/>
                </a:moveTo>
                <a:lnTo>
                  <a:pt x="541604" y="649909"/>
                </a:lnTo>
                <a:lnTo>
                  <a:pt x="433298" y="649909"/>
                </a:lnTo>
                <a:lnTo>
                  <a:pt x="324993" y="649909"/>
                </a:lnTo>
                <a:lnTo>
                  <a:pt x="324993" y="758215"/>
                </a:lnTo>
                <a:lnTo>
                  <a:pt x="433298" y="758215"/>
                </a:lnTo>
                <a:lnTo>
                  <a:pt x="541604" y="758215"/>
                </a:lnTo>
                <a:lnTo>
                  <a:pt x="649897" y="758215"/>
                </a:lnTo>
                <a:lnTo>
                  <a:pt x="649897" y="649909"/>
                </a:lnTo>
                <a:close/>
              </a:path>
              <a:path w="758825" h="758825">
                <a:moveTo>
                  <a:pt x="649897" y="0"/>
                </a:moveTo>
                <a:lnTo>
                  <a:pt x="541604" y="0"/>
                </a:lnTo>
                <a:lnTo>
                  <a:pt x="433298" y="0"/>
                </a:lnTo>
                <a:lnTo>
                  <a:pt x="324993" y="0"/>
                </a:lnTo>
                <a:lnTo>
                  <a:pt x="324993" y="108305"/>
                </a:lnTo>
                <a:lnTo>
                  <a:pt x="433298" y="108305"/>
                </a:lnTo>
                <a:lnTo>
                  <a:pt x="541604" y="108305"/>
                </a:lnTo>
                <a:lnTo>
                  <a:pt x="649897" y="108305"/>
                </a:lnTo>
                <a:lnTo>
                  <a:pt x="649897" y="0"/>
                </a:lnTo>
                <a:close/>
              </a:path>
              <a:path w="758825" h="758825">
                <a:moveTo>
                  <a:pt x="758253" y="0"/>
                </a:moveTo>
                <a:lnTo>
                  <a:pt x="649947" y="0"/>
                </a:lnTo>
                <a:lnTo>
                  <a:pt x="649947" y="758215"/>
                </a:lnTo>
                <a:lnTo>
                  <a:pt x="758253" y="758215"/>
                </a:lnTo>
                <a:lnTo>
                  <a:pt x="758253" y="0"/>
                </a:lnTo>
                <a:close/>
              </a:path>
            </a:pathLst>
          </a:custGeom>
          <a:solidFill>
            <a:srgbClr val="1F458C"/>
          </a:solidFill>
        </p:spPr>
        <p:txBody>
          <a:bodyPr wrap="square" lIns="0" tIns="0" rIns="0" bIns="0" rtlCol="0"/>
          <a:lstStyle/>
          <a:p>
            <a:endParaRPr sz="849"/>
          </a:p>
        </p:txBody>
      </p:sp>
      <p:sp>
        <p:nvSpPr>
          <p:cNvPr id="69" name="object 24">
            <a:extLst>
              <a:ext uri="{FF2B5EF4-FFF2-40B4-BE49-F238E27FC236}">
                <a16:creationId xmlns:a16="http://schemas.microsoft.com/office/drawing/2014/main" id="{2ACA7DDD-4F5F-41D4-A1F5-C0A5C98FFC0D}"/>
              </a:ext>
            </a:extLst>
          </p:cNvPr>
          <p:cNvSpPr/>
          <p:nvPr/>
        </p:nvSpPr>
        <p:spPr>
          <a:xfrm>
            <a:off x="6356591" y="2476477"/>
            <a:ext cx="533699" cy="533699"/>
          </a:xfrm>
          <a:custGeom>
            <a:avLst/>
            <a:gdLst/>
            <a:ahLst/>
            <a:cxnLst/>
            <a:rect l="l" t="t" r="r" b="b"/>
            <a:pathLst>
              <a:path w="880109" h="880110">
                <a:moveTo>
                  <a:pt x="502602" y="251307"/>
                </a:moveTo>
                <a:lnTo>
                  <a:pt x="376948" y="251307"/>
                </a:lnTo>
                <a:lnTo>
                  <a:pt x="251307" y="251307"/>
                </a:lnTo>
                <a:lnTo>
                  <a:pt x="251307" y="628269"/>
                </a:lnTo>
                <a:lnTo>
                  <a:pt x="376948" y="628269"/>
                </a:lnTo>
                <a:lnTo>
                  <a:pt x="502602" y="628269"/>
                </a:lnTo>
                <a:lnTo>
                  <a:pt x="502602" y="251307"/>
                </a:lnTo>
                <a:close/>
              </a:path>
              <a:path w="880109" h="880110">
                <a:moveTo>
                  <a:pt x="502602" y="0"/>
                </a:moveTo>
                <a:lnTo>
                  <a:pt x="376948" y="0"/>
                </a:lnTo>
                <a:lnTo>
                  <a:pt x="251307" y="0"/>
                </a:lnTo>
                <a:lnTo>
                  <a:pt x="125653" y="0"/>
                </a:lnTo>
                <a:lnTo>
                  <a:pt x="0" y="0"/>
                </a:lnTo>
                <a:lnTo>
                  <a:pt x="0" y="753872"/>
                </a:lnTo>
                <a:lnTo>
                  <a:pt x="0" y="879525"/>
                </a:lnTo>
                <a:lnTo>
                  <a:pt x="125653" y="879525"/>
                </a:lnTo>
                <a:lnTo>
                  <a:pt x="251307" y="879525"/>
                </a:lnTo>
                <a:lnTo>
                  <a:pt x="376948" y="879525"/>
                </a:lnTo>
                <a:lnTo>
                  <a:pt x="502602" y="879525"/>
                </a:lnTo>
                <a:lnTo>
                  <a:pt x="502602" y="753872"/>
                </a:lnTo>
                <a:lnTo>
                  <a:pt x="376948" y="753872"/>
                </a:lnTo>
                <a:lnTo>
                  <a:pt x="251307" y="753872"/>
                </a:lnTo>
                <a:lnTo>
                  <a:pt x="125653" y="753872"/>
                </a:lnTo>
                <a:lnTo>
                  <a:pt x="125653" y="125653"/>
                </a:lnTo>
                <a:lnTo>
                  <a:pt x="251307" y="125653"/>
                </a:lnTo>
                <a:lnTo>
                  <a:pt x="376948" y="125653"/>
                </a:lnTo>
                <a:lnTo>
                  <a:pt x="502602" y="125653"/>
                </a:lnTo>
                <a:lnTo>
                  <a:pt x="502602" y="0"/>
                </a:lnTo>
                <a:close/>
              </a:path>
              <a:path w="880109" h="880110">
                <a:moveTo>
                  <a:pt x="628269" y="251307"/>
                </a:moveTo>
                <a:lnTo>
                  <a:pt x="502615" y="251307"/>
                </a:lnTo>
                <a:lnTo>
                  <a:pt x="502615" y="628269"/>
                </a:lnTo>
                <a:lnTo>
                  <a:pt x="628269" y="628269"/>
                </a:lnTo>
                <a:lnTo>
                  <a:pt x="628269" y="251307"/>
                </a:lnTo>
                <a:close/>
              </a:path>
              <a:path w="880109" h="880110">
                <a:moveTo>
                  <a:pt x="879513" y="0"/>
                </a:moveTo>
                <a:lnTo>
                  <a:pt x="753859" y="0"/>
                </a:lnTo>
                <a:lnTo>
                  <a:pt x="628269" y="0"/>
                </a:lnTo>
                <a:lnTo>
                  <a:pt x="502615" y="0"/>
                </a:lnTo>
                <a:lnTo>
                  <a:pt x="502615" y="125653"/>
                </a:lnTo>
                <a:lnTo>
                  <a:pt x="628218" y="125653"/>
                </a:lnTo>
                <a:lnTo>
                  <a:pt x="753859" y="125653"/>
                </a:lnTo>
                <a:lnTo>
                  <a:pt x="753859" y="753872"/>
                </a:lnTo>
                <a:lnTo>
                  <a:pt x="628269" y="753872"/>
                </a:lnTo>
                <a:lnTo>
                  <a:pt x="502615" y="753872"/>
                </a:lnTo>
                <a:lnTo>
                  <a:pt x="502615" y="879525"/>
                </a:lnTo>
                <a:lnTo>
                  <a:pt x="628218" y="879525"/>
                </a:lnTo>
                <a:lnTo>
                  <a:pt x="753859" y="879525"/>
                </a:lnTo>
                <a:lnTo>
                  <a:pt x="879513" y="879525"/>
                </a:lnTo>
                <a:lnTo>
                  <a:pt x="879513" y="753910"/>
                </a:lnTo>
                <a:lnTo>
                  <a:pt x="879513" y="0"/>
                </a:lnTo>
                <a:close/>
              </a:path>
            </a:pathLst>
          </a:custGeom>
          <a:solidFill>
            <a:srgbClr val="D4301F"/>
          </a:solidFill>
        </p:spPr>
        <p:txBody>
          <a:bodyPr wrap="square" lIns="0" tIns="0" rIns="0" bIns="0" rtlCol="0"/>
          <a:lstStyle/>
          <a:p>
            <a:endParaRPr sz="849"/>
          </a:p>
        </p:txBody>
      </p:sp>
      <p:grpSp>
        <p:nvGrpSpPr>
          <p:cNvPr id="70" name="object 25">
            <a:extLst>
              <a:ext uri="{FF2B5EF4-FFF2-40B4-BE49-F238E27FC236}">
                <a16:creationId xmlns:a16="http://schemas.microsoft.com/office/drawing/2014/main" id="{6B569332-925E-4A06-BED0-F0C31041F15C}"/>
              </a:ext>
            </a:extLst>
          </p:cNvPr>
          <p:cNvGrpSpPr/>
          <p:nvPr/>
        </p:nvGrpSpPr>
        <p:grpSpPr>
          <a:xfrm>
            <a:off x="6356596" y="2476473"/>
            <a:ext cx="1904914" cy="1904914"/>
            <a:chOff x="10613551" y="3329710"/>
            <a:chExt cx="3141345" cy="3141345"/>
          </a:xfrm>
        </p:grpSpPr>
        <p:sp>
          <p:nvSpPr>
            <p:cNvPr id="71" name="object 26">
              <a:extLst>
                <a:ext uri="{FF2B5EF4-FFF2-40B4-BE49-F238E27FC236}">
                  <a16:creationId xmlns:a16="http://schemas.microsoft.com/office/drawing/2014/main" id="{360F9BC3-A079-4944-839C-05B07F28E07F}"/>
                </a:ext>
              </a:extLst>
            </p:cNvPr>
            <p:cNvSpPr/>
            <p:nvPr/>
          </p:nvSpPr>
          <p:spPr>
            <a:xfrm>
              <a:off x="10613543" y="3329717"/>
              <a:ext cx="1759585" cy="3141345"/>
            </a:xfrm>
            <a:custGeom>
              <a:avLst/>
              <a:gdLst/>
              <a:ahLst/>
              <a:cxnLst/>
              <a:rect l="l" t="t" r="r" b="b"/>
              <a:pathLst>
                <a:path w="1759584" h="3141345">
                  <a:moveTo>
                    <a:pt x="251307" y="2010397"/>
                  </a:moveTo>
                  <a:lnTo>
                    <a:pt x="125653" y="2010397"/>
                  </a:lnTo>
                  <a:lnTo>
                    <a:pt x="0" y="2010397"/>
                  </a:lnTo>
                  <a:lnTo>
                    <a:pt x="0" y="2136051"/>
                  </a:lnTo>
                  <a:lnTo>
                    <a:pt x="125653" y="2136051"/>
                  </a:lnTo>
                  <a:lnTo>
                    <a:pt x="251307" y="2136051"/>
                  </a:lnTo>
                  <a:lnTo>
                    <a:pt x="251307" y="2010397"/>
                  </a:lnTo>
                  <a:close/>
                </a:path>
                <a:path w="1759584" h="3141345">
                  <a:moveTo>
                    <a:pt x="376948" y="1005166"/>
                  </a:moveTo>
                  <a:lnTo>
                    <a:pt x="251307" y="1005166"/>
                  </a:lnTo>
                  <a:lnTo>
                    <a:pt x="251307" y="1130820"/>
                  </a:lnTo>
                  <a:lnTo>
                    <a:pt x="376948" y="1130820"/>
                  </a:lnTo>
                  <a:lnTo>
                    <a:pt x="376948" y="1005166"/>
                  </a:lnTo>
                  <a:close/>
                </a:path>
                <a:path w="1759584" h="3141345">
                  <a:moveTo>
                    <a:pt x="502602" y="1759102"/>
                  </a:moveTo>
                  <a:lnTo>
                    <a:pt x="376948" y="1759102"/>
                  </a:lnTo>
                  <a:lnTo>
                    <a:pt x="251307" y="1759102"/>
                  </a:lnTo>
                  <a:lnTo>
                    <a:pt x="125653" y="1759102"/>
                  </a:lnTo>
                  <a:lnTo>
                    <a:pt x="0" y="1759102"/>
                  </a:lnTo>
                  <a:lnTo>
                    <a:pt x="0" y="1884743"/>
                  </a:lnTo>
                  <a:lnTo>
                    <a:pt x="125653" y="1884743"/>
                  </a:lnTo>
                  <a:lnTo>
                    <a:pt x="251307" y="1884743"/>
                  </a:lnTo>
                  <a:lnTo>
                    <a:pt x="251307" y="2010397"/>
                  </a:lnTo>
                  <a:lnTo>
                    <a:pt x="376948" y="2010397"/>
                  </a:lnTo>
                  <a:lnTo>
                    <a:pt x="376948" y="2136063"/>
                  </a:lnTo>
                  <a:lnTo>
                    <a:pt x="502602" y="2136063"/>
                  </a:lnTo>
                  <a:lnTo>
                    <a:pt x="502602" y="1759102"/>
                  </a:lnTo>
                  <a:close/>
                </a:path>
                <a:path w="1759584" h="3141345">
                  <a:moveTo>
                    <a:pt x="502602" y="1382128"/>
                  </a:moveTo>
                  <a:lnTo>
                    <a:pt x="376948" y="1382128"/>
                  </a:lnTo>
                  <a:lnTo>
                    <a:pt x="376948" y="1256487"/>
                  </a:lnTo>
                  <a:lnTo>
                    <a:pt x="251307" y="1256487"/>
                  </a:lnTo>
                  <a:lnTo>
                    <a:pt x="251307" y="1130833"/>
                  </a:lnTo>
                  <a:lnTo>
                    <a:pt x="125653" y="1130833"/>
                  </a:lnTo>
                  <a:lnTo>
                    <a:pt x="125653" y="1005166"/>
                  </a:lnTo>
                  <a:lnTo>
                    <a:pt x="0" y="1005166"/>
                  </a:lnTo>
                  <a:lnTo>
                    <a:pt x="0" y="1256487"/>
                  </a:lnTo>
                  <a:lnTo>
                    <a:pt x="125653" y="1256487"/>
                  </a:lnTo>
                  <a:lnTo>
                    <a:pt x="125653" y="1382128"/>
                  </a:lnTo>
                  <a:lnTo>
                    <a:pt x="0" y="1382128"/>
                  </a:lnTo>
                  <a:lnTo>
                    <a:pt x="0" y="1633435"/>
                  </a:lnTo>
                  <a:lnTo>
                    <a:pt x="125653" y="1633435"/>
                  </a:lnTo>
                  <a:lnTo>
                    <a:pt x="125653" y="1507782"/>
                  </a:lnTo>
                  <a:lnTo>
                    <a:pt x="251307" y="1507782"/>
                  </a:lnTo>
                  <a:lnTo>
                    <a:pt x="251307" y="1633435"/>
                  </a:lnTo>
                  <a:lnTo>
                    <a:pt x="376948" y="1633435"/>
                  </a:lnTo>
                  <a:lnTo>
                    <a:pt x="376948" y="1507782"/>
                  </a:lnTo>
                  <a:lnTo>
                    <a:pt x="502602" y="1507782"/>
                  </a:lnTo>
                  <a:lnTo>
                    <a:pt x="502602" y="1382128"/>
                  </a:lnTo>
                  <a:close/>
                </a:path>
                <a:path w="1759584" h="3141345">
                  <a:moveTo>
                    <a:pt x="879513" y="2010397"/>
                  </a:moveTo>
                  <a:lnTo>
                    <a:pt x="753859" y="2010397"/>
                  </a:lnTo>
                  <a:lnTo>
                    <a:pt x="753859" y="2136051"/>
                  </a:lnTo>
                  <a:lnTo>
                    <a:pt x="879513" y="2136051"/>
                  </a:lnTo>
                  <a:lnTo>
                    <a:pt x="879513" y="2010397"/>
                  </a:lnTo>
                  <a:close/>
                </a:path>
                <a:path w="1759584" h="3141345">
                  <a:moveTo>
                    <a:pt x="879513" y="1759102"/>
                  </a:moveTo>
                  <a:lnTo>
                    <a:pt x="753859" y="1759102"/>
                  </a:lnTo>
                  <a:lnTo>
                    <a:pt x="753859" y="1633435"/>
                  </a:lnTo>
                  <a:lnTo>
                    <a:pt x="628269" y="1633435"/>
                  </a:lnTo>
                  <a:lnTo>
                    <a:pt x="628269" y="1507782"/>
                  </a:lnTo>
                  <a:lnTo>
                    <a:pt x="753859" y="1507782"/>
                  </a:lnTo>
                  <a:lnTo>
                    <a:pt x="753859" y="1382128"/>
                  </a:lnTo>
                  <a:lnTo>
                    <a:pt x="628269" y="1382128"/>
                  </a:lnTo>
                  <a:lnTo>
                    <a:pt x="628269" y="1256487"/>
                  </a:lnTo>
                  <a:lnTo>
                    <a:pt x="753859" y="1256487"/>
                  </a:lnTo>
                  <a:lnTo>
                    <a:pt x="753859" y="1130833"/>
                  </a:lnTo>
                  <a:lnTo>
                    <a:pt x="628269" y="1130833"/>
                  </a:lnTo>
                  <a:lnTo>
                    <a:pt x="502615" y="1130833"/>
                  </a:lnTo>
                  <a:lnTo>
                    <a:pt x="502615" y="1382128"/>
                  </a:lnTo>
                  <a:lnTo>
                    <a:pt x="628218" y="1382128"/>
                  </a:lnTo>
                  <a:lnTo>
                    <a:pt x="628218" y="1507782"/>
                  </a:lnTo>
                  <a:lnTo>
                    <a:pt x="502615" y="1507782"/>
                  </a:lnTo>
                  <a:lnTo>
                    <a:pt x="502615" y="1633435"/>
                  </a:lnTo>
                  <a:lnTo>
                    <a:pt x="628218" y="1633435"/>
                  </a:lnTo>
                  <a:lnTo>
                    <a:pt x="628218" y="1759102"/>
                  </a:lnTo>
                  <a:lnTo>
                    <a:pt x="502615" y="1759102"/>
                  </a:lnTo>
                  <a:lnTo>
                    <a:pt x="502615" y="1884743"/>
                  </a:lnTo>
                  <a:lnTo>
                    <a:pt x="628218" y="1884743"/>
                  </a:lnTo>
                  <a:lnTo>
                    <a:pt x="628218" y="2010397"/>
                  </a:lnTo>
                  <a:lnTo>
                    <a:pt x="502615" y="2010397"/>
                  </a:lnTo>
                  <a:lnTo>
                    <a:pt x="502615" y="2136051"/>
                  </a:lnTo>
                  <a:lnTo>
                    <a:pt x="628269" y="2136051"/>
                  </a:lnTo>
                  <a:lnTo>
                    <a:pt x="628269" y="2010397"/>
                  </a:lnTo>
                  <a:lnTo>
                    <a:pt x="753859" y="2010397"/>
                  </a:lnTo>
                  <a:lnTo>
                    <a:pt x="753859" y="1884743"/>
                  </a:lnTo>
                  <a:lnTo>
                    <a:pt x="879513" y="1884743"/>
                  </a:lnTo>
                  <a:lnTo>
                    <a:pt x="879513" y="1759102"/>
                  </a:lnTo>
                  <a:close/>
                </a:path>
                <a:path w="1759584" h="3141345">
                  <a:moveTo>
                    <a:pt x="879513" y="1507782"/>
                  </a:moveTo>
                  <a:lnTo>
                    <a:pt x="753859" y="1507782"/>
                  </a:lnTo>
                  <a:lnTo>
                    <a:pt x="753859" y="1633435"/>
                  </a:lnTo>
                  <a:lnTo>
                    <a:pt x="879513" y="1633435"/>
                  </a:lnTo>
                  <a:lnTo>
                    <a:pt x="879513" y="1507782"/>
                  </a:lnTo>
                  <a:close/>
                </a:path>
                <a:path w="1759584" h="3141345">
                  <a:moveTo>
                    <a:pt x="879513" y="1256487"/>
                  </a:moveTo>
                  <a:lnTo>
                    <a:pt x="753859" y="1256487"/>
                  </a:lnTo>
                  <a:lnTo>
                    <a:pt x="753859" y="1382128"/>
                  </a:lnTo>
                  <a:lnTo>
                    <a:pt x="879513" y="1382128"/>
                  </a:lnTo>
                  <a:lnTo>
                    <a:pt x="879513" y="1256487"/>
                  </a:lnTo>
                  <a:close/>
                </a:path>
                <a:path w="1759584" h="3141345">
                  <a:moveTo>
                    <a:pt x="879513" y="1005166"/>
                  </a:moveTo>
                  <a:lnTo>
                    <a:pt x="753859" y="1005166"/>
                  </a:lnTo>
                  <a:lnTo>
                    <a:pt x="753859" y="1130820"/>
                  </a:lnTo>
                  <a:lnTo>
                    <a:pt x="879513" y="1130820"/>
                  </a:lnTo>
                  <a:lnTo>
                    <a:pt x="879513" y="1005166"/>
                  </a:lnTo>
                  <a:close/>
                </a:path>
                <a:path w="1759584" h="3141345">
                  <a:moveTo>
                    <a:pt x="1005179" y="1005166"/>
                  </a:moveTo>
                  <a:lnTo>
                    <a:pt x="879525" y="1005166"/>
                  </a:lnTo>
                  <a:lnTo>
                    <a:pt x="879525" y="1130820"/>
                  </a:lnTo>
                  <a:lnTo>
                    <a:pt x="1005179" y="1130820"/>
                  </a:lnTo>
                  <a:lnTo>
                    <a:pt x="1005179" y="1005166"/>
                  </a:lnTo>
                  <a:close/>
                </a:path>
                <a:path w="1759584" h="3141345">
                  <a:moveTo>
                    <a:pt x="1130820" y="2764256"/>
                  </a:moveTo>
                  <a:lnTo>
                    <a:pt x="1005179" y="2764256"/>
                  </a:lnTo>
                  <a:lnTo>
                    <a:pt x="1005179" y="2889910"/>
                  </a:lnTo>
                  <a:lnTo>
                    <a:pt x="1130820" y="2889910"/>
                  </a:lnTo>
                  <a:lnTo>
                    <a:pt x="1130820" y="2764256"/>
                  </a:lnTo>
                  <a:close/>
                </a:path>
                <a:path w="1759584" h="3141345">
                  <a:moveTo>
                    <a:pt x="1256474" y="2136051"/>
                  </a:moveTo>
                  <a:lnTo>
                    <a:pt x="1130820" y="2136051"/>
                  </a:lnTo>
                  <a:lnTo>
                    <a:pt x="1130820" y="2010397"/>
                  </a:lnTo>
                  <a:lnTo>
                    <a:pt x="1005179" y="2010397"/>
                  </a:lnTo>
                  <a:lnTo>
                    <a:pt x="1005179" y="1884743"/>
                  </a:lnTo>
                  <a:lnTo>
                    <a:pt x="879525" y="1884743"/>
                  </a:lnTo>
                  <a:lnTo>
                    <a:pt x="879525" y="2136063"/>
                  </a:lnTo>
                  <a:lnTo>
                    <a:pt x="1005179" y="2136063"/>
                  </a:lnTo>
                  <a:lnTo>
                    <a:pt x="1005179" y="2387346"/>
                  </a:lnTo>
                  <a:lnTo>
                    <a:pt x="1130820" y="2387346"/>
                  </a:lnTo>
                  <a:lnTo>
                    <a:pt x="1130820" y="2261705"/>
                  </a:lnTo>
                  <a:lnTo>
                    <a:pt x="1256474" y="2261705"/>
                  </a:lnTo>
                  <a:lnTo>
                    <a:pt x="1256474" y="2136051"/>
                  </a:lnTo>
                  <a:close/>
                </a:path>
                <a:path w="1759584" h="3141345">
                  <a:moveTo>
                    <a:pt x="1256474" y="1884743"/>
                  </a:moveTo>
                  <a:lnTo>
                    <a:pt x="1130820" y="1884743"/>
                  </a:lnTo>
                  <a:lnTo>
                    <a:pt x="1130820" y="2010397"/>
                  </a:lnTo>
                  <a:lnTo>
                    <a:pt x="1256474" y="2010397"/>
                  </a:lnTo>
                  <a:lnTo>
                    <a:pt x="1256474" y="1884743"/>
                  </a:lnTo>
                  <a:close/>
                </a:path>
                <a:path w="1759584" h="3141345">
                  <a:moveTo>
                    <a:pt x="1256474" y="879525"/>
                  </a:moveTo>
                  <a:lnTo>
                    <a:pt x="1130820" y="879525"/>
                  </a:lnTo>
                  <a:lnTo>
                    <a:pt x="1130820" y="1005166"/>
                  </a:lnTo>
                  <a:lnTo>
                    <a:pt x="1256474" y="1005166"/>
                  </a:lnTo>
                  <a:lnTo>
                    <a:pt x="1256474" y="879525"/>
                  </a:lnTo>
                  <a:close/>
                </a:path>
                <a:path w="1759584" h="3141345">
                  <a:moveTo>
                    <a:pt x="1382128" y="2010397"/>
                  </a:moveTo>
                  <a:lnTo>
                    <a:pt x="1256474" y="2010397"/>
                  </a:lnTo>
                  <a:lnTo>
                    <a:pt x="1256474" y="2136051"/>
                  </a:lnTo>
                  <a:lnTo>
                    <a:pt x="1382128" y="2136051"/>
                  </a:lnTo>
                  <a:lnTo>
                    <a:pt x="1382128" y="2010397"/>
                  </a:lnTo>
                  <a:close/>
                </a:path>
                <a:path w="1759584" h="3141345">
                  <a:moveTo>
                    <a:pt x="1382128" y="1759102"/>
                  </a:moveTo>
                  <a:lnTo>
                    <a:pt x="1256474" y="1759102"/>
                  </a:lnTo>
                  <a:lnTo>
                    <a:pt x="1256474" y="1884743"/>
                  </a:lnTo>
                  <a:lnTo>
                    <a:pt x="1382128" y="1884743"/>
                  </a:lnTo>
                  <a:lnTo>
                    <a:pt x="1382128" y="1759102"/>
                  </a:lnTo>
                  <a:close/>
                </a:path>
                <a:path w="1759584" h="3141345">
                  <a:moveTo>
                    <a:pt x="1507782" y="2513012"/>
                  </a:moveTo>
                  <a:lnTo>
                    <a:pt x="1382128" y="2513012"/>
                  </a:lnTo>
                  <a:lnTo>
                    <a:pt x="1256474" y="2513012"/>
                  </a:lnTo>
                  <a:lnTo>
                    <a:pt x="1130820" y="2513012"/>
                  </a:lnTo>
                  <a:lnTo>
                    <a:pt x="1130820" y="2638666"/>
                  </a:lnTo>
                  <a:lnTo>
                    <a:pt x="1256474" y="2638666"/>
                  </a:lnTo>
                  <a:lnTo>
                    <a:pt x="1256474" y="2889923"/>
                  </a:lnTo>
                  <a:lnTo>
                    <a:pt x="1130820" y="2889923"/>
                  </a:lnTo>
                  <a:lnTo>
                    <a:pt x="1130820" y="3015577"/>
                  </a:lnTo>
                  <a:lnTo>
                    <a:pt x="1005179" y="3015577"/>
                  </a:lnTo>
                  <a:lnTo>
                    <a:pt x="1005179" y="3141218"/>
                  </a:lnTo>
                  <a:lnTo>
                    <a:pt x="1130820" y="3141218"/>
                  </a:lnTo>
                  <a:lnTo>
                    <a:pt x="1256474" y="3141218"/>
                  </a:lnTo>
                  <a:lnTo>
                    <a:pt x="1256474" y="2889974"/>
                  </a:lnTo>
                  <a:lnTo>
                    <a:pt x="1382128" y="2889974"/>
                  </a:lnTo>
                  <a:lnTo>
                    <a:pt x="1382128" y="3015577"/>
                  </a:lnTo>
                  <a:lnTo>
                    <a:pt x="1507782" y="3015577"/>
                  </a:lnTo>
                  <a:lnTo>
                    <a:pt x="1507782" y="2889923"/>
                  </a:lnTo>
                  <a:lnTo>
                    <a:pt x="1382128" y="2889923"/>
                  </a:lnTo>
                  <a:lnTo>
                    <a:pt x="1382128" y="2638666"/>
                  </a:lnTo>
                  <a:lnTo>
                    <a:pt x="1507782" y="2638666"/>
                  </a:lnTo>
                  <a:lnTo>
                    <a:pt x="1507782" y="2513012"/>
                  </a:lnTo>
                  <a:close/>
                </a:path>
                <a:path w="1759584" h="3141345">
                  <a:moveTo>
                    <a:pt x="1507782" y="2261705"/>
                  </a:moveTo>
                  <a:lnTo>
                    <a:pt x="1382128" y="2261705"/>
                  </a:lnTo>
                  <a:lnTo>
                    <a:pt x="1256474" y="2261705"/>
                  </a:lnTo>
                  <a:lnTo>
                    <a:pt x="1256474" y="2512999"/>
                  </a:lnTo>
                  <a:lnTo>
                    <a:pt x="1382128" y="2512999"/>
                  </a:lnTo>
                  <a:lnTo>
                    <a:pt x="1382128" y="2387346"/>
                  </a:lnTo>
                  <a:lnTo>
                    <a:pt x="1507782" y="2387346"/>
                  </a:lnTo>
                  <a:lnTo>
                    <a:pt x="1507782" y="2261705"/>
                  </a:lnTo>
                  <a:close/>
                </a:path>
                <a:path w="1759584" h="3141345">
                  <a:moveTo>
                    <a:pt x="1507782" y="1884743"/>
                  </a:moveTo>
                  <a:lnTo>
                    <a:pt x="1382128" y="1884743"/>
                  </a:lnTo>
                  <a:lnTo>
                    <a:pt x="1382128" y="2010397"/>
                  </a:lnTo>
                  <a:lnTo>
                    <a:pt x="1507782" y="2010397"/>
                  </a:lnTo>
                  <a:lnTo>
                    <a:pt x="1507782" y="1884743"/>
                  </a:lnTo>
                  <a:close/>
                </a:path>
                <a:path w="1759584" h="3141345">
                  <a:moveTo>
                    <a:pt x="1507782" y="1382128"/>
                  </a:moveTo>
                  <a:lnTo>
                    <a:pt x="1382128" y="1382128"/>
                  </a:lnTo>
                  <a:lnTo>
                    <a:pt x="1382128" y="1130833"/>
                  </a:lnTo>
                  <a:lnTo>
                    <a:pt x="1256474" y="1130833"/>
                  </a:lnTo>
                  <a:lnTo>
                    <a:pt x="1130820" y="1130833"/>
                  </a:lnTo>
                  <a:lnTo>
                    <a:pt x="1005179" y="1130833"/>
                  </a:lnTo>
                  <a:lnTo>
                    <a:pt x="1005179" y="1256487"/>
                  </a:lnTo>
                  <a:lnTo>
                    <a:pt x="879525" y="1256487"/>
                  </a:lnTo>
                  <a:lnTo>
                    <a:pt x="879525" y="1382128"/>
                  </a:lnTo>
                  <a:lnTo>
                    <a:pt x="879525" y="1759102"/>
                  </a:lnTo>
                  <a:lnTo>
                    <a:pt x="1005179" y="1759102"/>
                  </a:lnTo>
                  <a:lnTo>
                    <a:pt x="1005179" y="1884730"/>
                  </a:lnTo>
                  <a:lnTo>
                    <a:pt x="1130820" y="1884730"/>
                  </a:lnTo>
                  <a:lnTo>
                    <a:pt x="1130820" y="1633435"/>
                  </a:lnTo>
                  <a:lnTo>
                    <a:pt x="1005179" y="1633435"/>
                  </a:lnTo>
                  <a:lnTo>
                    <a:pt x="1005179" y="1382128"/>
                  </a:lnTo>
                  <a:lnTo>
                    <a:pt x="1130820" y="1382128"/>
                  </a:lnTo>
                  <a:lnTo>
                    <a:pt x="1256474" y="1382128"/>
                  </a:lnTo>
                  <a:lnTo>
                    <a:pt x="1256474" y="1507782"/>
                  </a:lnTo>
                  <a:lnTo>
                    <a:pt x="1382128" y="1507782"/>
                  </a:lnTo>
                  <a:lnTo>
                    <a:pt x="1382128" y="1633435"/>
                  </a:lnTo>
                  <a:lnTo>
                    <a:pt x="1507782" y="1633435"/>
                  </a:lnTo>
                  <a:lnTo>
                    <a:pt x="1507782" y="1382128"/>
                  </a:lnTo>
                  <a:close/>
                </a:path>
                <a:path w="1759584" h="3141345">
                  <a:moveTo>
                    <a:pt x="1507782" y="1005166"/>
                  </a:moveTo>
                  <a:lnTo>
                    <a:pt x="1382128" y="1005166"/>
                  </a:lnTo>
                  <a:lnTo>
                    <a:pt x="1382128" y="1130820"/>
                  </a:lnTo>
                  <a:lnTo>
                    <a:pt x="1507782" y="1130820"/>
                  </a:lnTo>
                  <a:lnTo>
                    <a:pt x="1507782" y="1005166"/>
                  </a:lnTo>
                  <a:close/>
                </a:path>
                <a:path w="1759584" h="3141345">
                  <a:moveTo>
                    <a:pt x="1507782" y="251307"/>
                  </a:moveTo>
                  <a:lnTo>
                    <a:pt x="1382128" y="251307"/>
                  </a:lnTo>
                  <a:lnTo>
                    <a:pt x="1382128" y="376961"/>
                  </a:lnTo>
                  <a:lnTo>
                    <a:pt x="1382128" y="628218"/>
                  </a:lnTo>
                  <a:lnTo>
                    <a:pt x="1256474" y="628218"/>
                  </a:lnTo>
                  <a:lnTo>
                    <a:pt x="1256474" y="376961"/>
                  </a:lnTo>
                  <a:lnTo>
                    <a:pt x="1382128" y="376961"/>
                  </a:lnTo>
                  <a:lnTo>
                    <a:pt x="1382128" y="251307"/>
                  </a:lnTo>
                  <a:lnTo>
                    <a:pt x="1256474" y="251307"/>
                  </a:lnTo>
                  <a:lnTo>
                    <a:pt x="1130820" y="251307"/>
                  </a:lnTo>
                  <a:lnTo>
                    <a:pt x="1005179" y="251307"/>
                  </a:lnTo>
                  <a:lnTo>
                    <a:pt x="1005179" y="376961"/>
                  </a:lnTo>
                  <a:lnTo>
                    <a:pt x="1130820" y="376961"/>
                  </a:lnTo>
                  <a:lnTo>
                    <a:pt x="1130820" y="628218"/>
                  </a:lnTo>
                  <a:lnTo>
                    <a:pt x="1005179" y="628218"/>
                  </a:lnTo>
                  <a:lnTo>
                    <a:pt x="1005179" y="753872"/>
                  </a:lnTo>
                  <a:lnTo>
                    <a:pt x="1005179" y="879525"/>
                  </a:lnTo>
                  <a:lnTo>
                    <a:pt x="1130820" y="879525"/>
                  </a:lnTo>
                  <a:lnTo>
                    <a:pt x="1130820" y="753872"/>
                  </a:lnTo>
                  <a:lnTo>
                    <a:pt x="1130820" y="628269"/>
                  </a:lnTo>
                  <a:lnTo>
                    <a:pt x="1256474" y="628269"/>
                  </a:lnTo>
                  <a:lnTo>
                    <a:pt x="1256474" y="753872"/>
                  </a:lnTo>
                  <a:lnTo>
                    <a:pt x="1256474" y="879525"/>
                  </a:lnTo>
                  <a:lnTo>
                    <a:pt x="1382128" y="879525"/>
                  </a:lnTo>
                  <a:lnTo>
                    <a:pt x="1382128" y="753872"/>
                  </a:lnTo>
                  <a:lnTo>
                    <a:pt x="1382128" y="628269"/>
                  </a:lnTo>
                  <a:lnTo>
                    <a:pt x="1507782" y="628269"/>
                  </a:lnTo>
                  <a:lnTo>
                    <a:pt x="1507782" y="251307"/>
                  </a:lnTo>
                  <a:close/>
                </a:path>
                <a:path w="1759584" h="3141345">
                  <a:moveTo>
                    <a:pt x="1507782" y="0"/>
                  </a:moveTo>
                  <a:lnTo>
                    <a:pt x="1382128" y="0"/>
                  </a:lnTo>
                  <a:lnTo>
                    <a:pt x="1382128" y="125653"/>
                  </a:lnTo>
                  <a:lnTo>
                    <a:pt x="1507782" y="125653"/>
                  </a:lnTo>
                  <a:lnTo>
                    <a:pt x="1507782" y="0"/>
                  </a:lnTo>
                  <a:close/>
                </a:path>
                <a:path w="1759584" h="3141345">
                  <a:moveTo>
                    <a:pt x="1633435" y="2513012"/>
                  </a:moveTo>
                  <a:lnTo>
                    <a:pt x="1507794" y="2513012"/>
                  </a:lnTo>
                  <a:lnTo>
                    <a:pt x="1507794" y="2889923"/>
                  </a:lnTo>
                  <a:lnTo>
                    <a:pt x="1507794" y="3141218"/>
                  </a:lnTo>
                  <a:lnTo>
                    <a:pt x="1633435" y="3141218"/>
                  </a:lnTo>
                  <a:lnTo>
                    <a:pt x="1633435" y="2889974"/>
                  </a:lnTo>
                  <a:lnTo>
                    <a:pt x="1633435" y="2513012"/>
                  </a:lnTo>
                  <a:close/>
                </a:path>
                <a:path w="1759584" h="3141345">
                  <a:moveTo>
                    <a:pt x="1633435" y="1382128"/>
                  </a:moveTo>
                  <a:lnTo>
                    <a:pt x="1507794" y="1382128"/>
                  </a:lnTo>
                  <a:lnTo>
                    <a:pt x="1507794" y="2010397"/>
                  </a:lnTo>
                  <a:lnTo>
                    <a:pt x="1633435" y="2010397"/>
                  </a:lnTo>
                  <a:lnTo>
                    <a:pt x="1633435" y="1382128"/>
                  </a:lnTo>
                  <a:close/>
                </a:path>
                <a:path w="1759584" h="3141345">
                  <a:moveTo>
                    <a:pt x="1633435" y="753872"/>
                  </a:moveTo>
                  <a:lnTo>
                    <a:pt x="1507794" y="753872"/>
                  </a:lnTo>
                  <a:lnTo>
                    <a:pt x="1507794" y="1005166"/>
                  </a:lnTo>
                  <a:lnTo>
                    <a:pt x="1633435" y="1005166"/>
                  </a:lnTo>
                  <a:lnTo>
                    <a:pt x="1633435" y="753872"/>
                  </a:lnTo>
                  <a:close/>
                </a:path>
                <a:path w="1759584" h="3141345">
                  <a:moveTo>
                    <a:pt x="1633435" y="502615"/>
                  </a:moveTo>
                  <a:lnTo>
                    <a:pt x="1507794" y="502615"/>
                  </a:lnTo>
                  <a:lnTo>
                    <a:pt x="1507794" y="628256"/>
                  </a:lnTo>
                  <a:lnTo>
                    <a:pt x="1633435" y="628256"/>
                  </a:lnTo>
                  <a:lnTo>
                    <a:pt x="1633435" y="502615"/>
                  </a:lnTo>
                  <a:close/>
                </a:path>
                <a:path w="1759584" h="3141345">
                  <a:moveTo>
                    <a:pt x="1633435" y="251307"/>
                  </a:moveTo>
                  <a:lnTo>
                    <a:pt x="1507794" y="251307"/>
                  </a:lnTo>
                  <a:lnTo>
                    <a:pt x="1507794" y="376961"/>
                  </a:lnTo>
                  <a:lnTo>
                    <a:pt x="1633435" y="376961"/>
                  </a:lnTo>
                  <a:lnTo>
                    <a:pt x="1633435" y="251307"/>
                  </a:lnTo>
                  <a:close/>
                </a:path>
                <a:path w="1759584" h="3141345">
                  <a:moveTo>
                    <a:pt x="1759089" y="0"/>
                  </a:moveTo>
                  <a:lnTo>
                    <a:pt x="1633435" y="0"/>
                  </a:lnTo>
                  <a:lnTo>
                    <a:pt x="1507794" y="0"/>
                  </a:lnTo>
                  <a:lnTo>
                    <a:pt x="1507794" y="125653"/>
                  </a:lnTo>
                  <a:lnTo>
                    <a:pt x="1633435" y="125653"/>
                  </a:lnTo>
                  <a:lnTo>
                    <a:pt x="1759089" y="125653"/>
                  </a:lnTo>
                  <a:lnTo>
                    <a:pt x="1759089" y="0"/>
                  </a:lnTo>
                  <a:close/>
                </a:path>
              </a:pathLst>
            </a:custGeom>
            <a:solidFill>
              <a:srgbClr val="D4301F"/>
            </a:solidFill>
          </p:spPr>
          <p:txBody>
            <a:bodyPr wrap="square" lIns="0" tIns="0" rIns="0" bIns="0" rtlCol="0"/>
            <a:lstStyle/>
            <a:p>
              <a:endParaRPr sz="849"/>
            </a:p>
          </p:txBody>
        </p:sp>
        <p:sp>
          <p:nvSpPr>
            <p:cNvPr id="72" name="object 27">
              <a:extLst>
                <a:ext uri="{FF2B5EF4-FFF2-40B4-BE49-F238E27FC236}">
                  <a16:creationId xmlns:a16="http://schemas.microsoft.com/office/drawing/2014/main" id="{E053C0BA-85A2-4204-88C7-00A85447E7ED}"/>
                </a:ext>
              </a:extLst>
            </p:cNvPr>
            <p:cNvSpPr/>
            <p:nvPr/>
          </p:nvSpPr>
          <p:spPr>
            <a:xfrm>
              <a:off x="12246979" y="3329717"/>
              <a:ext cx="1256665" cy="3141345"/>
            </a:xfrm>
            <a:custGeom>
              <a:avLst/>
              <a:gdLst/>
              <a:ahLst/>
              <a:cxnLst/>
              <a:rect l="l" t="t" r="r" b="b"/>
              <a:pathLst>
                <a:path w="1256665" h="3141345">
                  <a:moveTo>
                    <a:pt x="125653" y="2136051"/>
                  </a:moveTo>
                  <a:lnTo>
                    <a:pt x="0" y="2136051"/>
                  </a:lnTo>
                  <a:lnTo>
                    <a:pt x="0" y="2261705"/>
                  </a:lnTo>
                  <a:lnTo>
                    <a:pt x="125653" y="2261705"/>
                  </a:lnTo>
                  <a:lnTo>
                    <a:pt x="125653" y="2136051"/>
                  </a:lnTo>
                  <a:close/>
                </a:path>
                <a:path w="1256665" h="3141345">
                  <a:moveTo>
                    <a:pt x="125653" y="1633435"/>
                  </a:moveTo>
                  <a:lnTo>
                    <a:pt x="0" y="1633435"/>
                  </a:lnTo>
                  <a:lnTo>
                    <a:pt x="0" y="1759089"/>
                  </a:lnTo>
                  <a:lnTo>
                    <a:pt x="125653" y="1759089"/>
                  </a:lnTo>
                  <a:lnTo>
                    <a:pt x="125653" y="1633435"/>
                  </a:lnTo>
                  <a:close/>
                </a:path>
                <a:path w="1256665" h="3141345">
                  <a:moveTo>
                    <a:pt x="251307" y="1884743"/>
                  </a:moveTo>
                  <a:lnTo>
                    <a:pt x="125653" y="1884743"/>
                  </a:lnTo>
                  <a:lnTo>
                    <a:pt x="125653" y="2010397"/>
                  </a:lnTo>
                  <a:lnTo>
                    <a:pt x="251307" y="2010397"/>
                  </a:lnTo>
                  <a:lnTo>
                    <a:pt x="251307" y="1884743"/>
                  </a:lnTo>
                  <a:close/>
                </a:path>
                <a:path w="1256665" h="3141345">
                  <a:moveTo>
                    <a:pt x="251307" y="0"/>
                  </a:moveTo>
                  <a:lnTo>
                    <a:pt x="125653" y="0"/>
                  </a:lnTo>
                  <a:lnTo>
                    <a:pt x="0" y="0"/>
                  </a:lnTo>
                  <a:lnTo>
                    <a:pt x="0" y="125653"/>
                  </a:lnTo>
                  <a:lnTo>
                    <a:pt x="125653" y="125653"/>
                  </a:lnTo>
                  <a:lnTo>
                    <a:pt x="125653" y="251294"/>
                  </a:lnTo>
                  <a:lnTo>
                    <a:pt x="251307" y="251294"/>
                  </a:lnTo>
                  <a:lnTo>
                    <a:pt x="251307" y="0"/>
                  </a:lnTo>
                  <a:close/>
                </a:path>
                <a:path w="1256665" h="3141345">
                  <a:moveTo>
                    <a:pt x="502602" y="2513012"/>
                  </a:moveTo>
                  <a:lnTo>
                    <a:pt x="376961" y="2513012"/>
                  </a:lnTo>
                  <a:lnTo>
                    <a:pt x="251307" y="2513012"/>
                  </a:lnTo>
                  <a:lnTo>
                    <a:pt x="251307" y="2638615"/>
                  </a:lnTo>
                  <a:lnTo>
                    <a:pt x="125653" y="2638615"/>
                  </a:lnTo>
                  <a:lnTo>
                    <a:pt x="125653" y="2889923"/>
                  </a:lnTo>
                  <a:lnTo>
                    <a:pt x="125653" y="3015577"/>
                  </a:lnTo>
                  <a:lnTo>
                    <a:pt x="0" y="3015577"/>
                  </a:lnTo>
                  <a:lnTo>
                    <a:pt x="0" y="3141218"/>
                  </a:lnTo>
                  <a:lnTo>
                    <a:pt x="125653" y="3141218"/>
                  </a:lnTo>
                  <a:lnTo>
                    <a:pt x="251307" y="3141218"/>
                  </a:lnTo>
                  <a:lnTo>
                    <a:pt x="376961" y="3141218"/>
                  </a:lnTo>
                  <a:lnTo>
                    <a:pt x="502602" y="3141218"/>
                  </a:lnTo>
                  <a:lnTo>
                    <a:pt x="502602" y="2889923"/>
                  </a:lnTo>
                  <a:lnTo>
                    <a:pt x="376961" y="2889923"/>
                  </a:lnTo>
                  <a:lnTo>
                    <a:pt x="376961" y="3015577"/>
                  </a:lnTo>
                  <a:lnTo>
                    <a:pt x="251307" y="3015577"/>
                  </a:lnTo>
                  <a:lnTo>
                    <a:pt x="251307" y="2889923"/>
                  </a:lnTo>
                  <a:lnTo>
                    <a:pt x="251307" y="2764307"/>
                  </a:lnTo>
                  <a:lnTo>
                    <a:pt x="376961" y="2764307"/>
                  </a:lnTo>
                  <a:lnTo>
                    <a:pt x="502602" y="2764307"/>
                  </a:lnTo>
                  <a:lnTo>
                    <a:pt x="502602" y="2513012"/>
                  </a:lnTo>
                  <a:close/>
                </a:path>
                <a:path w="1256665" h="3141345">
                  <a:moveTo>
                    <a:pt x="502602" y="251307"/>
                  </a:moveTo>
                  <a:lnTo>
                    <a:pt x="376961" y="251307"/>
                  </a:lnTo>
                  <a:lnTo>
                    <a:pt x="376961" y="502615"/>
                  </a:lnTo>
                  <a:lnTo>
                    <a:pt x="251307" y="502615"/>
                  </a:lnTo>
                  <a:lnTo>
                    <a:pt x="251307" y="376961"/>
                  </a:lnTo>
                  <a:lnTo>
                    <a:pt x="125653" y="376961"/>
                  </a:lnTo>
                  <a:lnTo>
                    <a:pt x="125653" y="251307"/>
                  </a:lnTo>
                  <a:lnTo>
                    <a:pt x="0" y="251307"/>
                  </a:lnTo>
                  <a:lnTo>
                    <a:pt x="0" y="753922"/>
                  </a:lnTo>
                  <a:lnTo>
                    <a:pt x="125653" y="753922"/>
                  </a:lnTo>
                  <a:lnTo>
                    <a:pt x="125653" y="1005166"/>
                  </a:lnTo>
                  <a:lnTo>
                    <a:pt x="251307" y="1005166"/>
                  </a:lnTo>
                  <a:lnTo>
                    <a:pt x="251307" y="753922"/>
                  </a:lnTo>
                  <a:lnTo>
                    <a:pt x="251307" y="628256"/>
                  </a:lnTo>
                  <a:lnTo>
                    <a:pt x="376961" y="628256"/>
                  </a:lnTo>
                  <a:lnTo>
                    <a:pt x="376961" y="753872"/>
                  </a:lnTo>
                  <a:lnTo>
                    <a:pt x="376961" y="1130833"/>
                  </a:lnTo>
                  <a:lnTo>
                    <a:pt x="251307" y="1130833"/>
                  </a:lnTo>
                  <a:lnTo>
                    <a:pt x="251307" y="1256487"/>
                  </a:lnTo>
                  <a:lnTo>
                    <a:pt x="125653" y="1256487"/>
                  </a:lnTo>
                  <a:lnTo>
                    <a:pt x="125653" y="1130833"/>
                  </a:lnTo>
                  <a:lnTo>
                    <a:pt x="0" y="1130833"/>
                  </a:lnTo>
                  <a:lnTo>
                    <a:pt x="0" y="1382128"/>
                  </a:lnTo>
                  <a:lnTo>
                    <a:pt x="125653" y="1382128"/>
                  </a:lnTo>
                  <a:lnTo>
                    <a:pt x="125653" y="1507782"/>
                  </a:lnTo>
                  <a:lnTo>
                    <a:pt x="251307" y="1507782"/>
                  </a:lnTo>
                  <a:lnTo>
                    <a:pt x="376961" y="1507782"/>
                  </a:lnTo>
                  <a:lnTo>
                    <a:pt x="376961" y="1633435"/>
                  </a:lnTo>
                  <a:lnTo>
                    <a:pt x="251307" y="1633435"/>
                  </a:lnTo>
                  <a:lnTo>
                    <a:pt x="251307" y="1884730"/>
                  </a:lnTo>
                  <a:lnTo>
                    <a:pt x="376961" y="1884730"/>
                  </a:lnTo>
                  <a:lnTo>
                    <a:pt x="376961" y="2010397"/>
                  </a:lnTo>
                  <a:lnTo>
                    <a:pt x="251307" y="2010397"/>
                  </a:lnTo>
                  <a:lnTo>
                    <a:pt x="251307" y="2136051"/>
                  </a:lnTo>
                  <a:lnTo>
                    <a:pt x="376961" y="2136051"/>
                  </a:lnTo>
                  <a:lnTo>
                    <a:pt x="376961" y="2261705"/>
                  </a:lnTo>
                  <a:lnTo>
                    <a:pt x="251307" y="2261705"/>
                  </a:lnTo>
                  <a:lnTo>
                    <a:pt x="251307" y="2512999"/>
                  </a:lnTo>
                  <a:lnTo>
                    <a:pt x="376961" y="2512999"/>
                  </a:lnTo>
                  <a:lnTo>
                    <a:pt x="502602" y="2512999"/>
                  </a:lnTo>
                  <a:lnTo>
                    <a:pt x="502602" y="2136051"/>
                  </a:lnTo>
                  <a:lnTo>
                    <a:pt x="502602" y="1382128"/>
                  </a:lnTo>
                  <a:lnTo>
                    <a:pt x="376961" y="1382128"/>
                  </a:lnTo>
                  <a:lnTo>
                    <a:pt x="376961" y="1256487"/>
                  </a:lnTo>
                  <a:lnTo>
                    <a:pt x="502602" y="1256487"/>
                  </a:lnTo>
                  <a:lnTo>
                    <a:pt x="502602" y="753872"/>
                  </a:lnTo>
                  <a:lnTo>
                    <a:pt x="502602" y="628218"/>
                  </a:lnTo>
                  <a:lnTo>
                    <a:pt x="376961" y="628218"/>
                  </a:lnTo>
                  <a:lnTo>
                    <a:pt x="376961" y="502627"/>
                  </a:lnTo>
                  <a:lnTo>
                    <a:pt x="502602" y="502627"/>
                  </a:lnTo>
                  <a:lnTo>
                    <a:pt x="502602" y="251307"/>
                  </a:lnTo>
                  <a:close/>
                </a:path>
                <a:path w="1256665" h="3141345">
                  <a:moveTo>
                    <a:pt x="753922" y="3015577"/>
                  </a:moveTo>
                  <a:lnTo>
                    <a:pt x="628269" y="3015577"/>
                  </a:lnTo>
                  <a:lnTo>
                    <a:pt x="628269" y="3141218"/>
                  </a:lnTo>
                  <a:lnTo>
                    <a:pt x="753922" y="3141218"/>
                  </a:lnTo>
                  <a:lnTo>
                    <a:pt x="753922" y="3015577"/>
                  </a:lnTo>
                  <a:close/>
                </a:path>
                <a:path w="1256665" h="3141345">
                  <a:moveTo>
                    <a:pt x="753922" y="2261705"/>
                  </a:moveTo>
                  <a:lnTo>
                    <a:pt x="628269" y="2261705"/>
                  </a:lnTo>
                  <a:lnTo>
                    <a:pt x="628269" y="2387346"/>
                  </a:lnTo>
                  <a:lnTo>
                    <a:pt x="753922" y="2387346"/>
                  </a:lnTo>
                  <a:lnTo>
                    <a:pt x="753922" y="2261705"/>
                  </a:lnTo>
                  <a:close/>
                </a:path>
                <a:path w="1256665" h="3141345">
                  <a:moveTo>
                    <a:pt x="753922" y="1130833"/>
                  </a:moveTo>
                  <a:lnTo>
                    <a:pt x="628269" y="1130833"/>
                  </a:lnTo>
                  <a:lnTo>
                    <a:pt x="628269" y="1256487"/>
                  </a:lnTo>
                  <a:lnTo>
                    <a:pt x="753922" y="1256487"/>
                  </a:lnTo>
                  <a:lnTo>
                    <a:pt x="753922" y="1130833"/>
                  </a:lnTo>
                  <a:close/>
                </a:path>
                <a:path w="1256665" h="3141345">
                  <a:moveTo>
                    <a:pt x="879563" y="1005166"/>
                  </a:moveTo>
                  <a:lnTo>
                    <a:pt x="753922" y="1005166"/>
                  </a:lnTo>
                  <a:lnTo>
                    <a:pt x="753922" y="1130820"/>
                  </a:lnTo>
                  <a:lnTo>
                    <a:pt x="879563" y="1130820"/>
                  </a:lnTo>
                  <a:lnTo>
                    <a:pt x="879563" y="1005166"/>
                  </a:lnTo>
                  <a:close/>
                </a:path>
                <a:path w="1256665" h="3141345">
                  <a:moveTo>
                    <a:pt x="1130833" y="2764256"/>
                  </a:moveTo>
                  <a:lnTo>
                    <a:pt x="1005217" y="2764256"/>
                  </a:lnTo>
                  <a:lnTo>
                    <a:pt x="1005217" y="2513012"/>
                  </a:lnTo>
                  <a:lnTo>
                    <a:pt x="879563" y="2513012"/>
                  </a:lnTo>
                  <a:lnTo>
                    <a:pt x="753922" y="2513012"/>
                  </a:lnTo>
                  <a:lnTo>
                    <a:pt x="628269" y="2513012"/>
                  </a:lnTo>
                  <a:lnTo>
                    <a:pt x="502615" y="2513012"/>
                  </a:lnTo>
                  <a:lnTo>
                    <a:pt x="502615" y="2889923"/>
                  </a:lnTo>
                  <a:lnTo>
                    <a:pt x="502615" y="3015577"/>
                  </a:lnTo>
                  <a:lnTo>
                    <a:pt x="628269" y="3015577"/>
                  </a:lnTo>
                  <a:lnTo>
                    <a:pt x="628269" y="2889974"/>
                  </a:lnTo>
                  <a:lnTo>
                    <a:pt x="628269" y="2638666"/>
                  </a:lnTo>
                  <a:lnTo>
                    <a:pt x="753922" y="2638666"/>
                  </a:lnTo>
                  <a:lnTo>
                    <a:pt x="879563" y="2638666"/>
                  </a:lnTo>
                  <a:lnTo>
                    <a:pt x="879563" y="2764256"/>
                  </a:lnTo>
                  <a:lnTo>
                    <a:pt x="753922" y="2764256"/>
                  </a:lnTo>
                  <a:lnTo>
                    <a:pt x="753922" y="2889910"/>
                  </a:lnTo>
                  <a:lnTo>
                    <a:pt x="879563" y="2889910"/>
                  </a:lnTo>
                  <a:lnTo>
                    <a:pt x="753922" y="2889923"/>
                  </a:lnTo>
                  <a:lnTo>
                    <a:pt x="753922" y="3015577"/>
                  </a:lnTo>
                  <a:lnTo>
                    <a:pt x="879563" y="3015577"/>
                  </a:lnTo>
                  <a:lnTo>
                    <a:pt x="1005179" y="3015577"/>
                  </a:lnTo>
                  <a:lnTo>
                    <a:pt x="1005179" y="3141218"/>
                  </a:lnTo>
                  <a:lnTo>
                    <a:pt x="1130833" y="3141218"/>
                  </a:lnTo>
                  <a:lnTo>
                    <a:pt x="1130833" y="3015577"/>
                  </a:lnTo>
                  <a:lnTo>
                    <a:pt x="1005217" y="3015577"/>
                  </a:lnTo>
                  <a:lnTo>
                    <a:pt x="1005217" y="2889974"/>
                  </a:lnTo>
                  <a:lnTo>
                    <a:pt x="1130833" y="2889910"/>
                  </a:lnTo>
                  <a:lnTo>
                    <a:pt x="1130833" y="2764256"/>
                  </a:lnTo>
                  <a:close/>
                </a:path>
                <a:path w="1256665" h="3141345">
                  <a:moveTo>
                    <a:pt x="1130833" y="1759102"/>
                  </a:moveTo>
                  <a:lnTo>
                    <a:pt x="1005179" y="1759102"/>
                  </a:lnTo>
                  <a:lnTo>
                    <a:pt x="1005179" y="1884743"/>
                  </a:lnTo>
                  <a:lnTo>
                    <a:pt x="879563" y="1884743"/>
                  </a:lnTo>
                  <a:lnTo>
                    <a:pt x="753922" y="1884743"/>
                  </a:lnTo>
                  <a:lnTo>
                    <a:pt x="753922" y="2010397"/>
                  </a:lnTo>
                  <a:lnTo>
                    <a:pt x="628269" y="2010397"/>
                  </a:lnTo>
                  <a:lnTo>
                    <a:pt x="628269" y="1884743"/>
                  </a:lnTo>
                  <a:lnTo>
                    <a:pt x="502615" y="1884743"/>
                  </a:lnTo>
                  <a:lnTo>
                    <a:pt x="502615" y="2136063"/>
                  </a:lnTo>
                  <a:lnTo>
                    <a:pt x="628269" y="2136063"/>
                  </a:lnTo>
                  <a:lnTo>
                    <a:pt x="753922" y="2136051"/>
                  </a:lnTo>
                  <a:lnTo>
                    <a:pt x="879563" y="2136063"/>
                  </a:lnTo>
                  <a:lnTo>
                    <a:pt x="879563" y="2512999"/>
                  </a:lnTo>
                  <a:lnTo>
                    <a:pt x="1005217" y="2512999"/>
                  </a:lnTo>
                  <a:lnTo>
                    <a:pt x="1005217" y="2136063"/>
                  </a:lnTo>
                  <a:lnTo>
                    <a:pt x="1005217" y="2010397"/>
                  </a:lnTo>
                  <a:lnTo>
                    <a:pt x="1130833" y="2010397"/>
                  </a:lnTo>
                  <a:lnTo>
                    <a:pt x="1130833" y="1759102"/>
                  </a:lnTo>
                  <a:close/>
                </a:path>
                <a:path w="1256665" h="3141345">
                  <a:moveTo>
                    <a:pt x="1256474" y="1256487"/>
                  </a:moveTo>
                  <a:lnTo>
                    <a:pt x="1130833" y="1256487"/>
                  </a:lnTo>
                  <a:lnTo>
                    <a:pt x="1130833" y="1130833"/>
                  </a:lnTo>
                  <a:lnTo>
                    <a:pt x="1005179" y="1130833"/>
                  </a:lnTo>
                  <a:lnTo>
                    <a:pt x="1005179" y="1256487"/>
                  </a:lnTo>
                  <a:lnTo>
                    <a:pt x="879563" y="1256487"/>
                  </a:lnTo>
                  <a:lnTo>
                    <a:pt x="753922" y="1256487"/>
                  </a:lnTo>
                  <a:lnTo>
                    <a:pt x="753922" y="1382128"/>
                  </a:lnTo>
                  <a:lnTo>
                    <a:pt x="628269" y="1382128"/>
                  </a:lnTo>
                  <a:lnTo>
                    <a:pt x="628269" y="1759102"/>
                  </a:lnTo>
                  <a:lnTo>
                    <a:pt x="753922" y="1759102"/>
                  </a:lnTo>
                  <a:lnTo>
                    <a:pt x="879563" y="1759089"/>
                  </a:lnTo>
                  <a:lnTo>
                    <a:pt x="879563" y="1633435"/>
                  </a:lnTo>
                  <a:lnTo>
                    <a:pt x="753922" y="1633435"/>
                  </a:lnTo>
                  <a:lnTo>
                    <a:pt x="753922" y="1507782"/>
                  </a:lnTo>
                  <a:lnTo>
                    <a:pt x="879563" y="1507782"/>
                  </a:lnTo>
                  <a:lnTo>
                    <a:pt x="879563" y="1382128"/>
                  </a:lnTo>
                  <a:lnTo>
                    <a:pt x="1005179" y="1382128"/>
                  </a:lnTo>
                  <a:lnTo>
                    <a:pt x="1005179" y="1507782"/>
                  </a:lnTo>
                  <a:lnTo>
                    <a:pt x="1130833" y="1507782"/>
                  </a:lnTo>
                  <a:lnTo>
                    <a:pt x="1130833" y="1382128"/>
                  </a:lnTo>
                  <a:lnTo>
                    <a:pt x="1256474" y="1382128"/>
                  </a:lnTo>
                  <a:lnTo>
                    <a:pt x="1256474" y="1256487"/>
                  </a:lnTo>
                  <a:close/>
                </a:path>
                <a:path w="1256665" h="3141345">
                  <a:moveTo>
                    <a:pt x="1256474" y="1005166"/>
                  </a:moveTo>
                  <a:lnTo>
                    <a:pt x="1130833" y="1005166"/>
                  </a:lnTo>
                  <a:lnTo>
                    <a:pt x="1130833" y="1130820"/>
                  </a:lnTo>
                  <a:lnTo>
                    <a:pt x="1256474" y="1130820"/>
                  </a:lnTo>
                  <a:lnTo>
                    <a:pt x="1256474" y="1005166"/>
                  </a:lnTo>
                  <a:close/>
                </a:path>
                <a:path w="1256665" h="3141345">
                  <a:moveTo>
                    <a:pt x="1256474" y="251307"/>
                  </a:moveTo>
                  <a:lnTo>
                    <a:pt x="1130833" y="251307"/>
                  </a:lnTo>
                  <a:lnTo>
                    <a:pt x="1005217" y="251307"/>
                  </a:lnTo>
                  <a:lnTo>
                    <a:pt x="879563" y="251307"/>
                  </a:lnTo>
                  <a:lnTo>
                    <a:pt x="879563" y="628269"/>
                  </a:lnTo>
                  <a:lnTo>
                    <a:pt x="1005179" y="628269"/>
                  </a:lnTo>
                  <a:lnTo>
                    <a:pt x="1130833" y="628269"/>
                  </a:lnTo>
                  <a:lnTo>
                    <a:pt x="1256474" y="628269"/>
                  </a:lnTo>
                  <a:lnTo>
                    <a:pt x="1256474" y="251307"/>
                  </a:lnTo>
                  <a:close/>
                </a:path>
                <a:path w="1256665" h="3141345">
                  <a:moveTo>
                    <a:pt x="1256474" y="0"/>
                  </a:moveTo>
                  <a:lnTo>
                    <a:pt x="1256474" y="0"/>
                  </a:lnTo>
                  <a:lnTo>
                    <a:pt x="628269" y="0"/>
                  </a:lnTo>
                  <a:lnTo>
                    <a:pt x="628269" y="753872"/>
                  </a:lnTo>
                  <a:lnTo>
                    <a:pt x="628269" y="879525"/>
                  </a:lnTo>
                  <a:lnTo>
                    <a:pt x="753922" y="879525"/>
                  </a:lnTo>
                  <a:lnTo>
                    <a:pt x="1256474" y="879525"/>
                  </a:lnTo>
                  <a:lnTo>
                    <a:pt x="1256474" y="753872"/>
                  </a:lnTo>
                  <a:lnTo>
                    <a:pt x="753922" y="753872"/>
                  </a:lnTo>
                  <a:lnTo>
                    <a:pt x="753922" y="125653"/>
                  </a:lnTo>
                  <a:lnTo>
                    <a:pt x="1256474" y="125653"/>
                  </a:lnTo>
                  <a:lnTo>
                    <a:pt x="1256474" y="0"/>
                  </a:lnTo>
                  <a:close/>
                </a:path>
              </a:pathLst>
            </a:custGeom>
            <a:solidFill>
              <a:srgbClr val="D4301F"/>
            </a:solidFill>
          </p:spPr>
          <p:txBody>
            <a:bodyPr wrap="square" lIns="0" tIns="0" rIns="0" bIns="0" rtlCol="0"/>
            <a:lstStyle/>
            <a:p>
              <a:endParaRPr sz="849"/>
            </a:p>
          </p:txBody>
        </p:sp>
        <p:sp>
          <p:nvSpPr>
            <p:cNvPr id="73" name="object 28">
              <a:extLst>
                <a:ext uri="{FF2B5EF4-FFF2-40B4-BE49-F238E27FC236}">
                  <a16:creationId xmlns:a16="http://schemas.microsoft.com/office/drawing/2014/main" id="{C7F93C02-5360-493C-A040-BBF8932A6ABB}"/>
                </a:ext>
              </a:extLst>
            </p:cNvPr>
            <p:cNvSpPr/>
            <p:nvPr/>
          </p:nvSpPr>
          <p:spPr>
            <a:xfrm>
              <a:off x="13377812" y="3329717"/>
              <a:ext cx="377190" cy="3141345"/>
            </a:xfrm>
            <a:custGeom>
              <a:avLst/>
              <a:gdLst/>
              <a:ahLst/>
              <a:cxnLst/>
              <a:rect l="l" t="t" r="r" b="b"/>
              <a:pathLst>
                <a:path w="377190" h="3141345">
                  <a:moveTo>
                    <a:pt x="125641" y="1759102"/>
                  </a:moveTo>
                  <a:lnTo>
                    <a:pt x="0" y="1759102"/>
                  </a:lnTo>
                  <a:lnTo>
                    <a:pt x="0" y="1884743"/>
                  </a:lnTo>
                  <a:lnTo>
                    <a:pt x="125641" y="1884743"/>
                  </a:lnTo>
                  <a:lnTo>
                    <a:pt x="125641" y="1759102"/>
                  </a:lnTo>
                  <a:close/>
                </a:path>
                <a:path w="377190" h="3141345">
                  <a:moveTo>
                    <a:pt x="125641" y="1256487"/>
                  </a:moveTo>
                  <a:lnTo>
                    <a:pt x="0" y="1256487"/>
                  </a:lnTo>
                  <a:lnTo>
                    <a:pt x="0" y="1382128"/>
                  </a:lnTo>
                  <a:lnTo>
                    <a:pt x="125641" y="1382128"/>
                  </a:lnTo>
                  <a:lnTo>
                    <a:pt x="125641" y="1256487"/>
                  </a:lnTo>
                  <a:close/>
                </a:path>
                <a:path w="377190" h="3141345">
                  <a:moveTo>
                    <a:pt x="251294" y="2010397"/>
                  </a:moveTo>
                  <a:lnTo>
                    <a:pt x="125641" y="2010397"/>
                  </a:lnTo>
                  <a:lnTo>
                    <a:pt x="125641" y="2136051"/>
                  </a:lnTo>
                  <a:lnTo>
                    <a:pt x="251294" y="2136051"/>
                  </a:lnTo>
                  <a:lnTo>
                    <a:pt x="251294" y="2010397"/>
                  </a:lnTo>
                  <a:close/>
                </a:path>
                <a:path w="377190" h="3141345">
                  <a:moveTo>
                    <a:pt x="376948" y="3015577"/>
                  </a:moveTo>
                  <a:lnTo>
                    <a:pt x="251294" y="3015577"/>
                  </a:lnTo>
                  <a:lnTo>
                    <a:pt x="251294" y="3141218"/>
                  </a:lnTo>
                  <a:lnTo>
                    <a:pt x="376948" y="3141218"/>
                  </a:lnTo>
                  <a:lnTo>
                    <a:pt x="376948" y="3015577"/>
                  </a:lnTo>
                  <a:close/>
                </a:path>
                <a:path w="377190" h="3141345">
                  <a:moveTo>
                    <a:pt x="376948" y="2513012"/>
                  </a:moveTo>
                  <a:lnTo>
                    <a:pt x="251294" y="2513012"/>
                  </a:lnTo>
                  <a:lnTo>
                    <a:pt x="251294" y="2638615"/>
                  </a:lnTo>
                  <a:lnTo>
                    <a:pt x="125641" y="2638615"/>
                  </a:lnTo>
                  <a:lnTo>
                    <a:pt x="0" y="2638615"/>
                  </a:lnTo>
                  <a:lnTo>
                    <a:pt x="0" y="2764256"/>
                  </a:lnTo>
                  <a:lnTo>
                    <a:pt x="125641" y="2764256"/>
                  </a:lnTo>
                  <a:lnTo>
                    <a:pt x="125641" y="2889923"/>
                  </a:lnTo>
                  <a:lnTo>
                    <a:pt x="251294" y="2889923"/>
                  </a:lnTo>
                  <a:lnTo>
                    <a:pt x="376948" y="2889910"/>
                  </a:lnTo>
                  <a:lnTo>
                    <a:pt x="376948" y="2764256"/>
                  </a:lnTo>
                  <a:lnTo>
                    <a:pt x="251294" y="2764256"/>
                  </a:lnTo>
                  <a:lnTo>
                    <a:pt x="251294" y="2638666"/>
                  </a:lnTo>
                  <a:lnTo>
                    <a:pt x="376948" y="2638666"/>
                  </a:lnTo>
                  <a:lnTo>
                    <a:pt x="376948" y="2513012"/>
                  </a:lnTo>
                  <a:close/>
                </a:path>
                <a:path w="377190" h="3141345">
                  <a:moveTo>
                    <a:pt x="376948" y="2136051"/>
                  </a:moveTo>
                  <a:lnTo>
                    <a:pt x="251294" y="2136051"/>
                  </a:lnTo>
                  <a:lnTo>
                    <a:pt x="251294" y="2387358"/>
                  </a:lnTo>
                  <a:lnTo>
                    <a:pt x="125641" y="2387358"/>
                  </a:lnTo>
                  <a:lnTo>
                    <a:pt x="125641" y="2513012"/>
                  </a:lnTo>
                  <a:lnTo>
                    <a:pt x="251294" y="2513012"/>
                  </a:lnTo>
                  <a:lnTo>
                    <a:pt x="376948" y="2512999"/>
                  </a:lnTo>
                  <a:lnTo>
                    <a:pt x="376948" y="2136051"/>
                  </a:lnTo>
                  <a:close/>
                </a:path>
                <a:path w="377190" h="3141345">
                  <a:moveTo>
                    <a:pt x="376948" y="1507782"/>
                  </a:moveTo>
                  <a:lnTo>
                    <a:pt x="251294" y="1507782"/>
                  </a:lnTo>
                  <a:lnTo>
                    <a:pt x="251294" y="1633435"/>
                  </a:lnTo>
                  <a:lnTo>
                    <a:pt x="125641" y="1633435"/>
                  </a:lnTo>
                  <a:lnTo>
                    <a:pt x="125641" y="1759089"/>
                  </a:lnTo>
                  <a:lnTo>
                    <a:pt x="251294" y="1759089"/>
                  </a:lnTo>
                  <a:lnTo>
                    <a:pt x="251294" y="1884730"/>
                  </a:lnTo>
                  <a:lnTo>
                    <a:pt x="376948" y="1884730"/>
                  </a:lnTo>
                  <a:lnTo>
                    <a:pt x="376948" y="1507782"/>
                  </a:lnTo>
                  <a:close/>
                </a:path>
                <a:path w="377190" h="3141345">
                  <a:moveTo>
                    <a:pt x="376948" y="1005166"/>
                  </a:moveTo>
                  <a:lnTo>
                    <a:pt x="251294" y="1005166"/>
                  </a:lnTo>
                  <a:lnTo>
                    <a:pt x="251294" y="1130833"/>
                  </a:lnTo>
                  <a:lnTo>
                    <a:pt x="125641" y="1130833"/>
                  </a:lnTo>
                  <a:lnTo>
                    <a:pt x="125641" y="1256487"/>
                  </a:lnTo>
                  <a:lnTo>
                    <a:pt x="251294" y="1256487"/>
                  </a:lnTo>
                  <a:lnTo>
                    <a:pt x="251294" y="1382128"/>
                  </a:lnTo>
                  <a:lnTo>
                    <a:pt x="376948" y="1382128"/>
                  </a:lnTo>
                  <a:lnTo>
                    <a:pt x="376948" y="1005166"/>
                  </a:lnTo>
                  <a:close/>
                </a:path>
                <a:path w="377190" h="3141345">
                  <a:moveTo>
                    <a:pt x="376948" y="0"/>
                  </a:moveTo>
                  <a:lnTo>
                    <a:pt x="251294" y="0"/>
                  </a:lnTo>
                  <a:lnTo>
                    <a:pt x="125641" y="0"/>
                  </a:lnTo>
                  <a:lnTo>
                    <a:pt x="125641" y="125653"/>
                  </a:lnTo>
                  <a:lnTo>
                    <a:pt x="251294" y="125653"/>
                  </a:lnTo>
                  <a:lnTo>
                    <a:pt x="251294" y="753872"/>
                  </a:lnTo>
                  <a:lnTo>
                    <a:pt x="125641" y="753872"/>
                  </a:lnTo>
                  <a:lnTo>
                    <a:pt x="125641" y="879525"/>
                  </a:lnTo>
                  <a:lnTo>
                    <a:pt x="251294" y="879525"/>
                  </a:lnTo>
                  <a:lnTo>
                    <a:pt x="376948" y="879525"/>
                  </a:lnTo>
                  <a:lnTo>
                    <a:pt x="376948" y="753910"/>
                  </a:lnTo>
                  <a:lnTo>
                    <a:pt x="376948" y="0"/>
                  </a:lnTo>
                  <a:close/>
                </a:path>
              </a:pathLst>
            </a:custGeom>
            <a:solidFill>
              <a:srgbClr val="D4301F"/>
            </a:solidFill>
          </p:spPr>
          <p:txBody>
            <a:bodyPr wrap="square" lIns="0" tIns="0" rIns="0" bIns="0" rtlCol="0"/>
            <a:lstStyle/>
            <a:p>
              <a:endParaRPr sz="849"/>
            </a:p>
          </p:txBody>
        </p:sp>
      </p:grpSp>
      <p:sp>
        <p:nvSpPr>
          <p:cNvPr id="74" name="object 29">
            <a:extLst>
              <a:ext uri="{FF2B5EF4-FFF2-40B4-BE49-F238E27FC236}">
                <a16:creationId xmlns:a16="http://schemas.microsoft.com/office/drawing/2014/main" id="{69C334A4-5E11-4E61-8039-47B698C82A06}"/>
              </a:ext>
            </a:extLst>
          </p:cNvPr>
          <p:cNvSpPr/>
          <p:nvPr/>
        </p:nvSpPr>
        <p:spPr>
          <a:xfrm>
            <a:off x="6356591" y="3847977"/>
            <a:ext cx="533699" cy="533699"/>
          </a:xfrm>
          <a:custGeom>
            <a:avLst/>
            <a:gdLst/>
            <a:ahLst/>
            <a:cxnLst/>
            <a:rect l="l" t="t" r="r" b="b"/>
            <a:pathLst>
              <a:path w="880109" h="880110">
                <a:moveTo>
                  <a:pt x="502602" y="753872"/>
                </a:moveTo>
                <a:lnTo>
                  <a:pt x="376948" y="753872"/>
                </a:lnTo>
                <a:lnTo>
                  <a:pt x="251307" y="753872"/>
                </a:lnTo>
                <a:lnTo>
                  <a:pt x="125653" y="753872"/>
                </a:lnTo>
                <a:lnTo>
                  <a:pt x="125653" y="628269"/>
                </a:lnTo>
                <a:lnTo>
                  <a:pt x="125653" y="251307"/>
                </a:lnTo>
                <a:lnTo>
                  <a:pt x="0" y="251307"/>
                </a:lnTo>
                <a:lnTo>
                  <a:pt x="0" y="628218"/>
                </a:lnTo>
                <a:lnTo>
                  <a:pt x="0" y="879513"/>
                </a:lnTo>
                <a:lnTo>
                  <a:pt x="125653" y="879513"/>
                </a:lnTo>
                <a:lnTo>
                  <a:pt x="251307" y="879513"/>
                </a:lnTo>
                <a:lnTo>
                  <a:pt x="376948" y="879513"/>
                </a:lnTo>
                <a:lnTo>
                  <a:pt x="502602" y="879513"/>
                </a:lnTo>
                <a:lnTo>
                  <a:pt x="502602" y="753872"/>
                </a:lnTo>
                <a:close/>
              </a:path>
              <a:path w="880109" h="880110">
                <a:moveTo>
                  <a:pt x="502602" y="251307"/>
                </a:moveTo>
                <a:lnTo>
                  <a:pt x="376948" y="251307"/>
                </a:lnTo>
                <a:lnTo>
                  <a:pt x="251307" y="251307"/>
                </a:lnTo>
                <a:lnTo>
                  <a:pt x="251307" y="628269"/>
                </a:lnTo>
                <a:lnTo>
                  <a:pt x="376948" y="628269"/>
                </a:lnTo>
                <a:lnTo>
                  <a:pt x="502602" y="628269"/>
                </a:lnTo>
                <a:lnTo>
                  <a:pt x="502602" y="251307"/>
                </a:lnTo>
                <a:close/>
              </a:path>
              <a:path w="880109" h="880110">
                <a:moveTo>
                  <a:pt x="502602" y="0"/>
                </a:moveTo>
                <a:lnTo>
                  <a:pt x="376948" y="0"/>
                </a:lnTo>
                <a:lnTo>
                  <a:pt x="251307" y="0"/>
                </a:lnTo>
                <a:lnTo>
                  <a:pt x="125653" y="0"/>
                </a:lnTo>
                <a:lnTo>
                  <a:pt x="0" y="0"/>
                </a:lnTo>
                <a:lnTo>
                  <a:pt x="0" y="251294"/>
                </a:lnTo>
                <a:lnTo>
                  <a:pt x="125653" y="251294"/>
                </a:lnTo>
                <a:lnTo>
                  <a:pt x="125653" y="125641"/>
                </a:lnTo>
                <a:lnTo>
                  <a:pt x="251307" y="125641"/>
                </a:lnTo>
                <a:lnTo>
                  <a:pt x="376948" y="125641"/>
                </a:lnTo>
                <a:lnTo>
                  <a:pt x="502602" y="125641"/>
                </a:lnTo>
                <a:lnTo>
                  <a:pt x="502602" y="0"/>
                </a:lnTo>
                <a:close/>
              </a:path>
              <a:path w="880109" h="880110">
                <a:moveTo>
                  <a:pt x="628269" y="251307"/>
                </a:moveTo>
                <a:lnTo>
                  <a:pt x="502615" y="251307"/>
                </a:lnTo>
                <a:lnTo>
                  <a:pt x="502615" y="628269"/>
                </a:lnTo>
                <a:lnTo>
                  <a:pt x="628269" y="628269"/>
                </a:lnTo>
                <a:lnTo>
                  <a:pt x="628269" y="251307"/>
                </a:lnTo>
                <a:close/>
              </a:path>
              <a:path w="880109" h="880110">
                <a:moveTo>
                  <a:pt x="879513" y="251307"/>
                </a:moveTo>
                <a:lnTo>
                  <a:pt x="753859" y="251307"/>
                </a:lnTo>
                <a:lnTo>
                  <a:pt x="753859" y="628218"/>
                </a:lnTo>
                <a:lnTo>
                  <a:pt x="753859" y="753872"/>
                </a:lnTo>
                <a:lnTo>
                  <a:pt x="628269" y="753872"/>
                </a:lnTo>
                <a:lnTo>
                  <a:pt x="502615" y="753872"/>
                </a:lnTo>
                <a:lnTo>
                  <a:pt x="502615" y="879513"/>
                </a:lnTo>
                <a:lnTo>
                  <a:pt x="628218" y="879513"/>
                </a:lnTo>
                <a:lnTo>
                  <a:pt x="753859" y="879513"/>
                </a:lnTo>
                <a:lnTo>
                  <a:pt x="879513" y="879513"/>
                </a:lnTo>
                <a:lnTo>
                  <a:pt x="879513" y="628269"/>
                </a:lnTo>
                <a:lnTo>
                  <a:pt x="879513" y="251307"/>
                </a:lnTo>
                <a:close/>
              </a:path>
              <a:path w="880109" h="880110">
                <a:moveTo>
                  <a:pt x="879513" y="0"/>
                </a:moveTo>
                <a:lnTo>
                  <a:pt x="753859" y="0"/>
                </a:lnTo>
                <a:lnTo>
                  <a:pt x="628269" y="0"/>
                </a:lnTo>
                <a:lnTo>
                  <a:pt x="502615" y="0"/>
                </a:lnTo>
                <a:lnTo>
                  <a:pt x="502615" y="125641"/>
                </a:lnTo>
                <a:lnTo>
                  <a:pt x="628218" y="125641"/>
                </a:lnTo>
                <a:lnTo>
                  <a:pt x="753859" y="125641"/>
                </a:lnTo>
                <a:lnTo>
                  <a:pt x="753859" y="251294"/>
                </a:lnTo>
                <a:lnTo>
                  <a:pt x="879513" y="251294"/>
                </a:lnTo>
                <a:lnTo>
                  <a:pt x="879513" y="0"/>
                </a:lnTo>
                <a:close/>
              </a:path>
            </a:pathLst>
          </a:custGeom>
          <a:solidFill>
            <a:srgbClr val="D4301F"/>
          </a:solidFill>
        </p:spPr>
        <p:txBody>
          <a:bodyPr wrap="square" lIns="0" tIns="0" rIns="0" bIns="0" rtlCol="0"/>
          <a:lstStyle/>
          <a:p>
            <a:endParaRPr sz="849"/>
          </a:p>
        </p:txBody>
      </p:sp>
      <p:sp>
        <p:nvSpPr>
          <p:cNvPr id="75" name="object 30">
            <a:extLst>
              <a:ext uri="{FF2B5EF4-FFF2-40B4-BE49-F238E27FC236}">
                <a16:creationId xmlns:a16="http://schemas.microsoft.com/office/drawing/2014/main" id="{1E5B3220-AD93-4F02-9C4D-8EB13EA25554}"/>
              </a:ext>
            </a:extLst>
          </p:cNvPr>
          <p:cNvSpPr/>
          <p:nvPr/>
        </p:nvSpPr>
        <p:spPr>
          <a:xfrm>
            <a:off x="6966132" y="2476476"/>
            <a:ext cx="152486" cy="76243"/>
          </a:xfrm>
          <a:custGeom>
            <a:avLst/>
            <a:gdLst/>
            <a:ahLst/>
            <a:cxnLst/>
            <a:rect l="l" t="t" r="r" b="b"/>
            <a:pathLst>
              <a:path w="251459" h="125729">
                <a:moveTo>
                  <a:pt x="251294" y="0"/>
                </a:moveTo>
                <a:lnTo>
                  <a:pt x="125641" y="0"/>
                </a:lnTo>
                <a:lnTo>
                  <a:pt x="0" y="0"/>
                </a:lnTo>
                <a:lnTo>
                  <a:pt x="0" y="125653"/>
                </a:lnTo>
                <a:lnTo>
                  <a:pt x="125641" y="125653"/>
                </a:lnTo>
                <a:lnTo>
                  <a:pt x="251294" y="125653"/>
                </a:lnTo>
                <a:lnTo>
                  <a:pt x="251294" y="0"/>
                </a:lnTo>
                <a:close/>
              </a:path>
            </a:pathLst>
          </a:custGeom>
          <a:solidFill>
            <a:srgbClr val="D4301F"/>
          </a:solidFill>
        </p:spPr>
        <p:txBody>
          <a:bodyPr wrap="square" lIns="0" tIns="0" rIns="0" bIns="0" rtlCol="0"/>
          <a:lstStyle/>
          <a:p>
            <a:endParaRPr sz="849"/>
          </a:p>
        </p:txBody>
      </p:sp>
      <p:sp>
        <p:nvSpPr>
          <p:cNvPr id="76" name="object 31">
            <a:extLst>
              <a:ext uri="{FF2B5EF4-FFF2-40B4-BE49-F238E27FC236}">
                <a16:creationId xmlns:a16="http://schemas.microsoft.com/office/drawing/2014/main" id="{5F5CC5C9-65E0-4040-834B-E30619E19397}"/>
              </a:ext>
            </a:extLst>
          </p:cNvPr>
          <p:cNvSpPr/>
          <p:nvPr/>
        </p:nvSpPr>
        <p:spPr>
          <a:xfrm>
            <a:off x="8942415" y="2478856"/>
            <a:ext cx="404318" cy="403163"/>
          </a:xfrm>
          <a:custGeom>
            <a:avLst/>
            <a:gdLst/>
            <a:ahLst/>
            <a:cxnLst/>
            <a:rect l="l" t="t" r="r" b="b"/>
            <a:pathLst>
              <a:path w="666750" h="664845">
                <a:moveTo>
                  <a:pt x="190360" y="569722"/>
                </a:moveTo>
                <a:lnTo>
                  <a:pt x="95186" y="569722"/>
                </a:lnTo>
                <a:lnTo>
                  <a:pt x="95186" y="284886"/>
                </a:lnTo>
                <a:lnTo>
                  <a:pt x="0" y="284886"/>
                </a:lnTo>
                <a:lnTo>
                  <a:pt x="0" y="664667"/>
                </a:lnTo>
                <a:lnTo>
                  <a:pt x="95186" y="664667"/>
                </a:lnTo>
                <a:lnTo>
                  <a:pt x="190360" y="664667"/>
                </a:lnTo>
                <a:lnTo>
                  <a:pt x="190360" y="569722"/>
                </a:lnTo>
                <a:close/>
              </a:path>
              <a:path w="666750" h="664845">
                <a:moveTo>
                  <a:pt x="190360" y="0"/>
                </a:moveTo>
                <a:lnTo>
                  <a:pt x="95186" y="0"/>
                </a:lnTo>
                <a:lnTo>
                  <a:pt x="0" y="0"/>
                </a:lnTo>
                <a:lnTo>
                  <a:pt x="0" y="284835"/>
                </a:lnTo>
                <a:lnTo>
                  <a:pt x="95186" y="284835"/>
                </a:lnTo>
                <a:lnTo>
                  <a:pt x="95186" y="94945"/>
                </a:lnTo>
                <a:lnTo>
                  <a:pt x="190360" y="94945"/>
                </a:lnTo>
                <a:lnTo>
                  <a:pt x="190360" y="0"/>
                </a:lnTo>
                <a:close/>
              </a:path>
              <a:path w="666750" h="664845">
                <a:moveTo>
                  <a:pt x="475919" y="189941"/>
                </a:moveTo>
                <a:lnTo>
                  <a:pt x="380733" y="189941"/>
                </a:lnTo>
                <a:lnTo>
                  <a:pt x="285559" y="189941"/>
                </a:lnTo>
                <a:lnTo>
                  <a:pt x="190373" y="189941"/>
                </a:lnTo>
                <a:lnTo>
                  <a:pt x="190373" y="284886"/>
                </a:lnTo>
                <a:lnTo>
                  <a:pt x="190373" y="474776"/>
                </a:lnTo>
                <a:lnTo>
                  <a:pt x="285559" y="474776"/>
                </a:lnTo>
                <a:lnTo>
                  <a:pt x="380733" y="474776"/>
                </a:lnTo>
                <a:lnTo>
                  <a:pt x="475919" y="474776"/>
                </a:lnTo>
                <a:lnTo>
                  <a:pt x="475919" y="284886"/>
                </a:lnTo>
                <a:lnTo>
                  <a:pt x="475919" y="189941"/>
                </a:lnTo>
                <a:close/>
              </a:path>
              <a:path w="666750" h="664845">
                <a:moveTo>
                  <a:pt x="666292" y="284886"/>
                </a:moveTo>
                <a:lnTo>
                  <a:pt x="571106" y="284886"/>
                </a:lnTo>
                <a:lnTo>
                  <a:pt x="571106" y="569722"/>
                </a:lnTo>
                <a:lnTo>
                  <a:pt x="475919" y="569722"/>
                </a:lnTo>
                <a:lnTo>
                  <a:pt x="380733" y="569722"/>
                </a:lnTo>
                <a:lnTo>
                  <a:pt x="285559" y="569722"/>
                </a:lnTo>
                <a:lnTo>
                  <a:pt x="190373" y="569722"/>
                </a:lnTo>
                <a:lnTo>
                  <a:pt x="190373" y="664667"/>
                </a:lnTo>
                <a:lnTo>
                  <a:pt x="666292" y="664667"/>
                </a:lnTo>
                <a:lnTo>
                  <a:pt x="666292" y="284886"/>
                </a:lnTo>
                <a:close/>
              </a:path>
              <a:path w="666750" h="664845">
                <a:moveTo>
                  <a:pt x="666292" y="0"/>
                </a:moveTo>
                <a:lnTo>
                  <a:pt x="666292" y="0"/>
                </a:lnTo>
                <a:lnTo>
                  <a:pt x="190373" y="0"/>
                </a:lnTo>
                <a:lnTo>
                  <a:pt x="190373" y="94945"/>
                </a:lnTo>
                <a:lnTo>
                  <a:pt x="285559" y="94945"/>
                </a:lnTo>
                <a:lnTo>
                  <a:pt x="380733" y="94945"/>
                </a:lnTo>
                <a:lnTo>
                  <a:pt x="475919" y="94945"/>
                </a:lnTo>
                <a:lnTo>
                  <a:pt x="571106" y="94945"/>
                </a:lnTo>
                <a:lnTo>
                  <a:pt x="571106" y="284835"/>
                </a:lnTo>
                <a:lnTo>
                  <a:pt x="666292" y="284835"/>
                </a:lnTo>
                <a:lnTo>
                  <a:pt x="666292" y="0"/>
                </a:lnTo>
                <a:close/>
              </a:path>
            </a:pathLst>
          </a:custGeom>
          <a:solidFill>
            <a:srgbClr val="3C478E"/>
          </a:solidFill>
        </p:spPr>
        <p:txBody>
          <a:bodyPr wrap="square" lIns="0" tIns="0" rIns="0" bIns="0" rtlCol="0"/>
          <a:lstStyle/>
          <a:p>
            <a:endParaRPr sz="849"/>
          </a:p>
        </p:txBody>
      </p:sp>
      <p:grpSp>
        <p:nvGrpSpPr>
          <p:cNvPr id="77" name="object 32">
            <a:extLst>
              <a:ext uri="{FF2B5EF4-FFF2-40B4-BE49-F238E27FC236}">
                <a16:creationId xmlns:a16="http://schemas.microsoft.com/office/drawing/2014/main" id="{6B1F450A-7750-4A24-A5F0-5423B7C30EB6}"/>
              </a:ext>
            </a:extLst>
          </p:cNvPr>
          <p:cNvGrpSpPr/>
          <p:nvPr/>
        </p:nvGrpSpPr>
        <p:grpSpPr>
          <a:xfrm>
            <a:off x="8942420" y="2478853"/>
            <a:ext cx="1904914" cy="1900294"/>
            <a:chOff x="14877766" y="3333636"/>
            <a:chExt cx="3141345" cy="3133725"/>
          </a:xfrm>
        </p:grpSpPr>
        <p:sp>
          <p:nvSpPr>
            <p:cNvPr id="78" name="object 33">
              <a:extLst>
                <a:ext uri="{FF2B5EF4-FFF2-40B4-BE49-F238E27FC236}">
                  <a16:creationId xmlns:a16="http://schemas.microsoft.com/office/drawing/2014/main" id="{5DDDD4C0-8C29-48B0-BF4A-1CF3767CD499}"/>
                </a:ext>
              </a:extLst>
            </p:cNvPr>
            <p:cNvSpPr/>
            <p:nvPr/>
          </p:nvSpPr>
          <p:spPr>
            <a:xfrm>
              <a:off x="14877758" y="3333641"/>
              <a:ext cx="1047115" cy="3133725"/>
            </a:xfrm>
            <a:custGeom>
              <a:avLst/>
              <a:gdLst/>
              <a:ahLst/>
              <a:cxnLst/>
              <a:rect l="l" t="t" r="r" b="b"/>
              <a:pathLst>
                <a:path w="1047115" h="3133725">
                  <a:moveTo>
                    <a:pt x="95186" y="1139431"/>
                  </a:moveTo>
                  <a:lnTo>
                    <a:pt x="0" y="1139431"/>
                  </a:lnTo>
                  <a:lnTo>
                    <a:pt x="0" y="1234376"/>
                  </a:lnTo>
                  <a:lnTo>
                    <a:pt x="95186" y="1234376"/>
                  </a:lnTo>
                  <a:lnTo>
                    <a:pt x="95186" y="1139431"/>
                  </a:lnTo>
                  <a:close/>
                </a:path>
                <a:path w="1047115" h="3133725">
                  <a:moveTo>
                    <a:pt x="190360" y="1804098"/>
                  </a:moveTo>
                  <a:lnTo>
                    <a:pt x="95186" y="1804098"/>
                  </a:lnTo>
                  <a:lnTo>
                    <a:pt x="0" y="1804098"/>
                  </a:lnTo>
                  <a:lnTo>
                    <a:pt x="0" y="2088934"/>
                  </a:lnTo>
                  <a:lnTo>
                    <a:pt x="0" y="2373769"/>
                  </a:lnTo>
                  <a:lnTo>
                    <a:pt x="95186" y="2373769"/>
                  </a:lnTo>
                  <a:lnTo>
                    <a:pt x="95186" y="2088934"/>
                  </a:lnTo>
                  <a:lnTo>
                    <a:pt x="190360" y="2088934"/>
                  </a:lnTo>
                  <a:lnTo>
                    <a:pt x="190360" y="1993976"/>
                  </a:lnTo>
                  <a:lnTo>
                    <a:pt x="95186" y="1993976"/>
                  </a:lnTo>
                  <a:lnTo>
                    <a:pt x="95186" y="1899043"/>
                  </a:lnTo>
                  <a:lnTo>
                    <a:pt x="190360" y="1899043"/>
                  </a:lnTo>
                  <a:lnTo>
                    <a:pt x="190360" y="1804098"/>
                  </a:lnTo>
                  <a:close/>
                </a:path>
                <a:path w="1047115" h="3133725">
                  <a:moveTo>
                    <a:pt x="190360" y="1234376"/>
                  </a:moveTo>
                  <a:lnTo>
                    <a:pt x="95186" y="1234376"/>
                  </a:lnTo>
                  <a:lnTo>
                    <a:pt x="95186" y="1329334"/>
                  </a:lnTo>
                  <a:lnTo>
                    <a:pt x="190360" y="1329334"/>
                  </a:lnTo>
                  <a:lnTo>
                    <a:pt x="190360" y="1234376"/>
                  </a:lnTo>
                  <a:close/>
                </a:path>
                <a:path w="1047115" h="3133725">
                  <a:moveTo>
                    <a:pt x="190360" y="949540"/>
                  </a:moveTo>
                  <a:lnTo>
                    <a:pt x="95186" y="949540"/>
                  </a:lnTo>
                  <a:lnTo>
                    <a:pt x="95186" y="759612"/>
                  </a:lnTo>
                  <a:lnTo>
                    <a:pt x="0" y="759612"/>
                  </a:lnTo>
                  <a:lnTo>
                    <a:pt x="0" y="1044448"/>
                  </a:lnTo>
                  <a:lnTo>
                    <a:pt x="95186" y="1044448"/>
                  </a:lnTo>
                  <a:lnTo>
                    <a:pt x="190360" y="1044498"/>
                  </a:lnTo>
                  <a:lnTo>
                    <a:pt x="190360" y="949540"/>
                  </a:lnTo>
                  <a:close/>
                </a:path>
                <a:path w="1047115" h="3133725">
                  <a:moveTo>
                    <a:pt x="285559" y="1804098"/>
                  </a:moveTo>
                  <a:lnTo>
                    <a:pt x="190373" y="1804098"/>
                  </a:lnTo>
                  <a:lnTo>
                    <a:pt x="190373" y="1899043"/>
                  </a:lnTo>
                  <a:lnTo>
                    <a:pt x="285559" y="1899043"/>
                  </a:lnTo>
                  <a:lnTo>
                    <a:pt x="285559" y="1804098"/>
                  </a:lnTo>
                  <a:close/>
                </a:path>
                <a:path w="1047115" h="3133725">
                  <a:moveTo>
                    <a:pt x="666292" y="1519224"/>
                  </a:moveTo>
                  <a:lnTo>
                    <a:pt x="571106" y="1519224"/>
                  </a:lnTo>
                  <a:lnTo>
                    <a:pt x="475919" y="1519224"/>
                  </a:lnTo>
                  <a:lnTo>
                    <a:pt x="380733" y="1519224"/>
                  </a:lnTo>
                  <a:lnTo>
                    <a:pt x="380733" y="1424266"/>
                  </a:lnTo>
                  <a:lnTo>
                    <a:pt x="285559" y="1424266"/>
                  </a:lnTo>
                  <a:lnTo>
                    <a:pt x="285559" y="1329334"/>
                  </a:lnTo>
                  <a:lnTo>
                    <a:pt x="380733" y="1329334"/>
                  </a:lnTo>
                  <a:lnTo>
                    <a:pt x="380733" y="1234376"/>
                  </a:lnTo>
                  <a:lnTo>
                    <a:pt x="285559" y="1234376"/>
                  </a:lnTo>
                  <a:lnTo>
                    <a:pt x="190373" y="1234376"/>
                  </a:lnTo>
                  <a:lnTo>
                    <a:pt x="190373" y="1519224"/>
                  </a:lnTo>
                  <a:lnTo>
                    <a:pt x="285559" y="1519224"/>
                  </a:lnTo>
                  <a:lnTo>
                    <a:pt x="285559" y="1709115"/>
                  </a:lnTo>
                  <a:lnTo>
                    <a:pt x="380733" y="1709115"/>
                  </a:lnTo>
                  <a:lnTo>
                    <a:pt x="380733" y="1614157"/>
                  </a:lnTo>
                  <a:lnTo>
                    <a:pt x="475919" y="1614157"/>
                  </a:lnTo>
                  <a:lnTo>
                    <a:pt x="571106" y="1614157"/>
                  </a:lnTo>
                  <a:lnTo>
                    <a:pt x="666292" y="1614157"/>
                  </a:lnTo>
                  <a:lnTo>
                    <a:pt x="666292" y="1519224"/>
                  </a:lnTo>
                  <a:close/>
                </a:path>
                <a:path w="1047115" h="3133725">
                  <a:moveTo>
                    <a:pt x="761466" y="1614208"/>
                  </a:moveTo>
                  <a:lnTo>
                    <a:pt x="666292" y="1614208"/>
                  </a:lnTo>
                  <a:lnTo>
                    <a:pt x="666292" y="1709153"/>
                  </a:lnTo>
                  <a:lnTo>
                    <a:pt x="571106" y="1709153"/>
                  </a:lnTo>
                  <a:lnTo>
                    <a:pt x="571106" y="1804098"/>
                  </a:lnTo>
                  <a:lnTo>
                    <a:pt x="666292" y="1804098"/>
                  </a:lnTo>
                  <a:lnTo>
                    <a:pt x="666292" y="1899043"/>
                  </a:lnTo>
                  <a:lnTo>
                    <a:pt x="666292" y="1993988"/>
                  </a:lnTo>
                  <a:lnTo>
                    <a:pt x="666292" y="2088934"/>
                  </a:lnTo>
                  <a:lnTo>
                    <a:pt x="571106" y="2088934"/>
                  </a:lnTo>
                  <a:lnTo>
                    <a:pt x="571106" y="1993988"/>
                  </a:lnTo>
                  <a:lnTo>
                    <a:pt x="666292" y="1993988"/>
                  </a:lnTo>
                  <a:lnTo>
                    <a:pt x="666292" y="1899043"/>
                  </a:lnTo>
                  <a:lnTo>
                    <a:pt x="571106" y="1899043"/>
                  </a:lnTo>
                  <a:lnTo>
                    <a:pt x="571106" y="1804098"/>
                  </a:lnTo>
                  <a:lnTo>
                    <a:pt x="475919" y="1804098"/>
                  </a:lnTo>
                  <a:lnTo>
                    <a:pt x="380733" y="1804098"/>
                  </a:lnTo>
                  <a:lnTo>
                    <a:pt x="380733" y="1899043"/>
                  </a:lnTo>
                  <a:lnTo>
                    <a:pt x="475919" y="1899043"/>
                  </a:lnTo>
                  <a:lnTo>
                    <a:pt x="475919" y="1993976"/>
                  </a:lnTo>
                  <a:lnTo>
                    <a:pt x="475919" y="2183879"/>
                  </a:lnTo>
                  <a:lnTo>
                    <a:pt x="475919" y="2278824"/>
                  </a:lnTo>
                  <a:lnTo>
                    <a:pt x="380733" y="2278824"/>
                  </a:lnTo>
                  <a:lnTo>
                    <a:pt x="380733" y="2183879"/>
                  </a:lnTo>
                  <a:lnTo>
                    <a:pt x="475919" y="2183879"/>
                  </a:lnTo>
                  <a:lnTo>
                    <a:pt x="475919" y="1993976"/>
                  </a:lnTo>
                  <a:lnTo>
                    <a:pt x="380733" y="1993976"/>
                  </a:lnTo>
                  <a:lnTo>
                    <a:pt x="285559" y="1993976"/>
                  </a:lnTo>
                  <a:lnTo>
                    <a:pt x="285559" y="2088934"/>
                  </a:lnTo>
                  <a:lnTo>
                    <a:pt x="380733" y="2088934"/>
                  </a:lnTo>
                  <a:lnTo>
                    <a:pt x="380733" y="2183866"/>
                  </a:lnTo>
                  <a:lnTo>
                    <a:pt x="285559" y="2183866"/>
                  </a:lnTo>
                  <a:lnTo>
                    <a:pt x="285559" y="2088934"/>
                  </a:lnTo>
                  <a:lnTo>
                    <a:pt x="190373" y="2088934"/>
                  </a:lnTo>
                  <a:lnTo>
                    <a:pt x="190373" y="2183879"/>
                  </a:lnTo>
                  <a:lnTo>
                    <a:pt x="285559" y="2183879"/>
                  </a:lnTo>
                  <a:lnTo>
                    <a:pt x="285559" y="2278824"/>
                  </a:lnTo>
                  <a:lnTo>
                    <a:pt x="190373" y="2278824"/>
                  </a:lnTo>
                  <a:lnTo>
                    <a:pt x="190373" y="2373769"/>
                  </a:lnTo>
                  <a:lnTo>
                    <a:pt x="285559" y="2373769"/>
                  </a:lnTo>
                  <a:lnTo>
                    <a:pt x="380733" y="2373757"/>
                  </a:lnTo>
                  <a:lnTo>
                    <a:pt x="475919" y="2373769"/>
                  </a:lnTo>
                  <a:lnTo>
                    <a:pt x="571106" y="2373769"/>
                  </a:lnTo>
                  <a:lnTo>
                    <a:pt x="666292" y="2373769"/>
                  </a:lnTo>
                  <a:lnTo>
                    <a:pt x="666292" y="2278824"/>
                  </a:lnTo>
                  <a:lnTo>
                    <a:pt x="571106" y="2278824"/>
                  </a:lnTo>
                  <a:lnTo>
                    <a:pt x="571106" y="2183879"/>
                  </a:lnTo>
                  <a:lnTo>
                    <a:pt x="666292" y="2183879"/>
                  </a:lnTo>
                  <a:lnTo>
                    <a:pt x="761466" y="2183879"/>
                  </a:lnTo>
                  <a:lnTo>
                    <a:pt x="761466" y="2088972"/>
                  </a:lnTo>
                  <a:lnTo>
                    <a:pt x="761466" y="1614208"/>
                  </a:lnTo>
                  <a:close/>
                </a:path>
                <a:path w="1047115" h="3133725">
                  <a:moveTo>
                    <a:pt x="761466" y="854608"/>
                  </a:moveTo>
                  <a:lnTo>
                    <a:pt x="666292" y="854608"/>
                  </a:lnTo>
                  <a:lnTo>
                    <a:pt x="666292" y="949540"/>
                  </a:lnTo>
                  <a:lnTo>
                    <a:pt x="666292" y="1044498"/>
                  </a:lnTo>
                  <a:lnTo>
                    <a:pt x="666292" y="1139431"/>
                  </a:lnTo>
                  <a:lnTo>
                    <a:pt x="571106" y="1139431"/>
                  </a:lnTo>
                  <a:lnTo>
                    <a:pt x="571106" y="1044498"/>
                  </a:lnTo>
                  <a:lnTo>
                    <a:pt x="666292" y="1044498"/>
                  </a:lnTo>
                  <a:lnTo>
                    <a:pt x="666292" y="949540"/>
                  </a:lnTo>
                  <a:lnTo>
                    <a:pt x="571106" y="949540"/>
                  </a:lnTo>
                  <a:lnTo>
                    <a:pt x="475919" y="949540"/>
                  </a:lnTo>
                  <a:lnTo>
                    <a:pt x="475919" y="1044498"/>
                  </a:lnTo>
                  <a:lnTo>
                    <a:pt x="380733" y="1044498"/>
                  </a:lnTo>
                  <a:lnTo>
                    <a:pt x="380733" y="854544"/>
                  </a:lnTo>
                  <a:lnTo>
                    <a:pt x="475919" y="854544"/>
                  </a:lnTo>
                  <a:lnTo>
                    <a:pt x="571106" y="854544"/>
                  </a:lnTo>
                  <a:lnTo>
                    <a:pt x="666292" y="854544"/>
                  </a:lnTo>
                  <a:lnTo>
                    <a:pt x="666292" y="759612"/>
                  </a:lnTo>
                  <a:lnTo>
                    <a:pt x="571106" y="759612"/>
                  </a:lnTo>
                  <a:lnTo>
                    <a:pt x="475919" y="759612"/>
                  </a:lnTo>
                  <a:lnTo>
                    <a:pt x="380733" y="759612"/>
                  </a:lnTo>
                  <a:lnTo>
                    <a:pt x="285559" y="759612"/>
                  </a:lnTo>
                  <a:lnTo>
                    <a:pt x="190373" y="759612"/>
                  </a:lnTo>
                  <a:lnTo>
                    <a:pt x="190373" y="1044448"/>
                  </a:lnTo>
                  <a:lnTo>
                    <a:pt x="285559" y="1044448"/>
                  </a:lnTo>
                  <a:lnTo>
                    <a:pt x="285559" y="1139393"/>
                  </a:lnTo>
                  <a:lnTo>
                    <a:pt x="380733" y="1139393"/>
                  </a:lnTo>
                  <a:lnTo>
                    <a:pt x="475919" y="1139444"/>
                  </a:lnTo>
                  <a:lnTo>
                    <a:pt x="475919" y="1234376"/>
                  </a:lnTo>
                  <a:lnTo>
                    <a:pt x="571106" y="1234376"/>
                  </a:lnTo>
                  <a:lnTo>
                    <a:pt x="666292" y="1234376"/>
                  </a:lnTo>
                  <a:lnTo>
                    <a:pt x="666292" y="1329334"/>
                  </a:lnTo>
                  <a:lnTo>
                    <a:pt x="571106" y="1329334"/>
                  </a:lnTo>
                  <a:lnTo>
                    <a:pt x="571106" y="1424279"/>
                  </a:lnTo>
                  <a:lnTo>
                    <a:pt x="666292" y="1424279"/>
                  </a:lnTo>
                  <a:lnTo>
                    <a:pt x="761466" y="1424317"/>
                  </a:lnTo>
                  <a:lnTo>
                    <a:pt x="761466" y="854608"/>
                  </a:lnTo>
                  <a:close/>
                </a:path>
                <a:path w="1047115" h="3133725">
                  <a:moveTo>
                    <a:pt x="856653" y="3038437"/>
                  </a:moveTo>
                  <a:lnTo>
                    <a:pt x="761479" y="3038437"/>
                  </a:lnTo>
                  <a:lnTo>
                    <a:pt x="761479" y="3133382"/>
                  </a:lnTo>
                  <a:lnTo>
                    <a:pt x="856653" y="3133382"/>
                  </a:lnTo>
                  <a:lnTo>
                    <a:pt x="856653" y="3038437"/>
                  </a:lnTo>
                  <a:close/>
                </a:path>
                <a:path w="1047115" h="3133725">
                  <a:moveTo>
                    <a:pt x="856653" y="2563698"/>
                  </a:moveTo>
                  <a:lnTo>
                    <a:pt x="761479" y="2563698"/>
                  </a:lnTo>
                  <a:lnTo>
                    <a:pt x="761479" y="2943529"/>
                  </a:lnTo>
                  <a:lnTo>
                    <a:pt x="856653" y="2943529"/>
                  </a:lnTo>
                  <a:lnTo>
                    <a:pt x="856653" y="2563698"/>
                  </a:lnTo>
                  <a:close/>
                </a:path>
                <a:path w="1047115" h="3133725">
                  <a:moveTo>
                    <a:pt x="856653" y="2278824"/>
                  </a:moveTo>
                  <a:lnTo>
                    <a:pt x="761479" y="2278824"/>
                  </a:lnTo>
                  <a:lnTo>
                    <a:pt x="761479" y="2468715"/>
                  </a:lnTo>
                  <a:lnTo>
                    <a:pt x="856653" y="2468715"/>
                  </a:lnTo>
                  <a:lnTo>
                    <a:pt x="856653" y="2278824"/>
                  </a:lnTo>
                  <a:close/>
                </a:path>
                <a:path w="1047115" h="3133725">
                  <a:moveTo>
                    <a:pt x="856653" y="1899043"/>
                  </a:moveTo>
                  <a:lnTo>
                    <a:pt x="761479" y="1899043"/>
                  </a:lnTo>
                  <a:lnTo>
                    <a:pt x="761479" y="2088934"/>
                  </a:lnTo>
                  <a:lnTo>
                    <a:pt x="856653" y="2088934"/>
                  </a:lnTo>
                  <a:lnTo>
                    <a:pt x="856653" y="1899043"/>
                  </a:lnTo>
                  <a:close/>
                </a:path>
                <a:path w="1047115" h="3133725">
                  <a:moveTo>
                    <a:pt x="856653" y="1424266"/>
                  </a:moveTo>
                  <a:lnTo>
                    <a:pt x="761479" y="1424266"/>
                  </a:lnTo>
                  <a:lnTo>
                    <a:pt x="761479" y="1614157"/>
                  </a:lnTo>
                  <a:lnTo>
                    <a:pt x="856653" y="1614157"/>
                  </a:lnTo>
                  <a:lnTo>
                    <a:pt x="856653" y="1424266"/>
                  </a:lnTo>
                  <a:close/>
                </a:path>
                <a:path w="1047115" h="3133725">
                  <a:moveTo>
                    <a:pt x="856653" y="854608"/>
                  </a:moveTo>
                  <a:lnTo>
                    <a:pt x="761479" y="854608"/>
                  </a:lnTo>
                  <a:lnTo>
                    <a:pt x="761479" y="949553"/>
                  </a:lnTo>
                  <a:lnTo>
                    <a:pt x="856653" y="949553"/>
                  </a:lnTo>
                  <a:lnTo>
                    <a:pt x="856653" y="854608"/>
                  </a:lnTo>
                  <a:close/>
                </a:path>
                <a:path w="1047115" h="3133725">
                  <a:moveTo>
                    <a:pt x="856653" y="189941"/>
                  </a:moveTo>
                  <a:lnTo>
                    <a:pt x="761479" y="189941"/>
                  </a:lnTo>
                  <a:lnTo>
                    <a:pt x="761479" y="284886"/>
                  </a:lnTo>
                  <a:lnTo>
                    <a:pt x="761479" y="759650"/>
                  </a:lnTo>
                  <a:lnTo>
                    <a:pt x="856653" y="759650"/>
                  </a:lnTo>
                  <a:lnTo>
                    <a:pt x="856653" y="284886"/>
                  </a:lnTo>
                  <a:lnTo>
                    <a:pt x="856653" y="189941"/>
                  </a:lnTo>
                  <a:close/>
                </a:path>
                <a:path w="1047115" h="3133725">
                  <a:moveTo>
                    <a:pt x="951890" y="2088934"/>
                  </a:moveTo>
                  <a:lnTo>
                    <a:pt x="856703" y="2088934"/>
                  </a:lnTo>
                  <a:lnTo>
                    <a:pt x="856703" y="2183879"/>
                  </a:lnTo>
                  <a:lnTo>
                    <a:pt x="951890" y="2183879"/>
                  </a:lnTo>
                  <a:lnTo>
                    <a:pt x="951890" y="2088934"/>
                  </a:lnTo>
                  <a:close/>
                </a:path>
                <a:path w="1047115" h="3133725">
                  <a:moveTo>
                    <a:pt x="951890" y="1424266"/>
                  </a:moveTo>
                  <a:lnTo>
                    <a:pt x="856703" y="1424266"/>
                  </a:lnTo>
                  <a:lnTo>
                    <a:pt x="856703" y="1519224"/>
                  </a:lnTo>
                  <a:lnTo>
                    <a:pt x="951890" y="1519224"/>
                  </a:lnTo>
                  <a:lnTo>
                    <a:pt x="951890" y="1424266"/>
                  </a:lnTo>
                  <a:close/>
                </a:path>
                <a:path w="1047115" h="3133725">
                  <a:moveTo>
                    <a:pt x="951890" y="1044498"/>
                  </a:moveTo>
                  <a:lnTo>
                    <a:pt x="856703" y="1044498"/>
                  </a:lnTo>
                  <a:lnTo>
                    <a:pt x="856703" y="1234376"/>
                  </a:lnTo>
                  <a:lnTo>
                    <a:pt x="951890" y="1234376"/>
                  </a:lnTo>
                  <a:lnTo>
                    <a:pt x="951890" y="1044498"/>
                  </a:lnTo>
                  <a:close/>
                </a:path>
                <a:path w="1047115" h="3133725">
                  <a:moveTo>
                    <a:pt x="951890" y="0"/>
                  </a:moveTo>
                  <a:lnTo>
                    <a:pt x="856703" y="0"/>
                  </a:lnTo>
                  <a:lnTo>
                    <a:pt x="856703" y="94945"/>
                  </a:lnTo>
                  <a:lnTo>
                    <a:pt x="951890" y="94945"/>
                  </a:lnTo>
                  <a:lnTo>
                    <a:pt x="951890" y="0"/>
                  </a:lnTo>
                  <a:close/>
                </a:path>
                <a:path w="1047115" h="3133725">
                  <a:moveTo>
                    <a:pt x="1047076" y="2753588"/>
                  </a:moveTo>
                  <a:lnTo>
                    <a:pt x="951890" y="2753588"/>
                  </a:lnTo>
                  <a:lnTo>
                    <a:pt x="951890" y="2658643"/>
                  </a:lnTo>
                  <a:lnTo>
                    <a:pt x="856703" y="2658643"/>
                  </a:lnTo>
                  <a:lnTo>
                    <a:pt x="856703" y="2848533"/>
                  </a:lnTo>
                  <a:lnTo>
                    <a:pt x="951890" y="2848533"/>
                  </a:lnTo>
                  <a:lnTo>
                    <a:pt x="951890" y="2943479"/>
                  </a:lnTo>
                  <a:lnTo>
                    <a:pt x="856703" y="2943479"/>
                  </a:lnTo>
                  <a:lnTo>
                    <a:pt x="856703" y="3133369"/>
                  </a:lnTo>
                  <a:lnTo>
                    <a:pt x="951890" y="3133369"/>
                  </a:lnTo>
                  <a:lnTo>
                    <a:pt x="951890" y="3038424"/>
                  </a:lnTo>
                  <a:lnTo>
                    <a:pt x="1047076" y="3038424"/>
                  </a:lnTo>
                  <a:lnTo>
                    <a:pt x="1047076" y="2943479"/>
                  </a:lnTo>
                  <a:lnTo>
                    <a:pt x="1047076" y="2753588"/>
                  </a:lnTo>
                  <a:close/>
                </a:path>
                <a:path w="1047115" h="3133725">
                  <a:moveTo>
                    <a:pt x="1047076" y="2468753"/>
                  </a:moveTo>
                  <a:lnTo>
                    <a:pt x="951890" y="2468753"/>
                  </a:lnTo>
                  <a:lnTo>
                    <a:pt x="856703" y="2468753"/>
                  </a:lnTo>
                  <a:lnTo>
                    <a:pt x="856703" y="2563698"/>
                  </a:lnTo>
                  <a:lnTo>
                    <a:pt x="951890" y="2563698"/>
                  </a:lnTo>
                  <a:lnTo>
                    <a:pt x="1047076" y="2563698"/>
                  </a:lnTo>
                  <a:lnTo>
                    <a:pt x="1047076" y="2468753"/>
                  </a:lnTo>
                  <a:close/>
                </a:path>
                <a:path w="1047115" h="3133725">
                  <a:moveTo>
                    <a:pt x="1047076" y="2278824"/>
                  </a:moveTo>
                  <a:lnTo>
                    <a:pt x="951890" y="2278824"/>
                  </a:lnTo>
                  <a:lnTo>
                    <a:pt x="856703" y="2278824"/>
                  </a:lnTo>
                  <a:lnTo>
                    <a:pt x="856703" y="2468715"/>
                  </a:lnTo>
                  <a:lnTo>
                    <a:pt x="951890" y="2468715"/>
                  </a:lnTo>
                  <a:lnTo>
                    <a:pt x="1047076" y="2468715"/>
                  </a:lnTo>
                  <a:lnTo>
                    <a:pt x="1047076" y="2278824"/>
                  </a:lnTo>
                  <a:close/>
                </a:path>
                <a:path w="1047115" h="3133725">
                  <a:moveTo>
                    <a:pt x="1047076" y="1899043"/>
                  </a:moveTo>
                  <a:lnTo>
                    <a:pt x="951890" y="1899043"/>
                  </a:lnTo>
                  <a:lnTo>
                    <a:pt x="951890" y="1993988"/>
                  </a:lnTo>
                  <a:lnTo>
                    <a:pt x="1047076" y="1993988"/>
                  </a:lnTo>
                  <a:lnTo>
                    <a:pt x="1047076" y="1899043"/>
                  </a:lnTo>
                  <a:close/>
                </a:path>
                <a:path w="1047115" h="3133725">
                  <a:moveTo>
                    <a:pt x="1047076" y="1519224"/>
                  </a:moveTo>
                  <a:lnTo>
                    <a:pt x="951890" y="1519224"/>
                  </a:lnTo>
                  <a:lnTo>
                    <a:pt x="951890" y="1709153"/>
                  </a:lnTo>
                  <a:lnTo>
                    <a:pt x="856703" y="1709153"/>
                  </a:lnTo>
                  <a:lnTo>
                    <a:pt x="856703" y="1899043"/>
                  </a:lnTo>
                  <a:lnTo>
                    <a:pt x="951890" y="1899043"/>
                  </a:lnTo>
                  <a:lnTo>
                    <a:pt x="951890" y="1804060"/>
                  </a:lnTo>
                  <a:lnTo>
                    <a:pt x="1047076" y="1804060"/>
                  </a:lnTo>
                  <a:lnTo>
                    <a:pt x="1047076" y="1519224"/>
                  </a:lnTo>
                  <a:close/>
                </a:path>
                <a:path w="1047115" h="3133725">
                  <a:moveTo>
                    <a:pt x="1047076" y="1234376"/>
                  </a:moveTo>
                  <a:lnTo>
                    <a:pt x="951890" y="1234376"/>
                  </a:lnTo>
                  <a:lnTo>
                    <a:pt x="951890" y="1329334"/>
                  </a:lnTo>
                  <a:lnTo>
                    <a:pt x="1047076" y="1329334"/>
                  </a:lnTo>
                  <a:lnTo>
                    <a:pt x="1047076" y="1234376"/>
                  </a:lnTo>
                  <a:close/>
                </a:path>
                <a:path w="1047115" h="3133725">
                  <a:moveTo>
                    <a:pt x="1047076" y="379831"/>
                  </a:moveTo>
                  <a:lnTo>
                    <a:pt x="951890" y="379831"/>
                  </a:lnTo>
                  <a:lnTo>
                    <a:pt x="951890" y="284886"/>
                  </a:lnTo>
                  <a:lnTo>
                    <a:pt x="856703" y="284886"/>
                  </a:lnTo>
                  <a:lnTo>
                    <a:pt x="856703" y="474776"/>
                  </a:lnTo>
                  <a:lnTo>
                    <a:pt x="951890" y="474776"/>
                  </a:lnTo>
                  <a:lnTo>
                    <a:pt x="951890" y="664667"/>
                  </a:lnTo>
                  <a:lnTo>
                    <a:pt x="856703" y="664667"/>
                  </a:lnTo>
                  <a:lnTo>
                    <a:pt x="856703" y="949502"/>
                  </a:lnTo>
                  <a:lnTo>
                    <a:pt x="951890" y="949502"/>
                  </a:lnTo>
                  <a:lnTo>
                    <a:pt x="1047076" y="949553"/>
                  </a:lnTo>
                  <a:lnTo>
                    <a:pt x="1047076" y="854608"/>
                  </a:lnTo>
                  <a:lnTo>
                    <a:pt x="951890" y="854608"/>
                  </a:lnTo>
                  <a:lnTo>
                    <a:pt x="951890" y="759650"/>
                  </a:lnTo>
                  <a:lnTo>
                    <a:pt x="1047076" y="759650"/>
                  </a:lnTo>
                  <a:lnTo>
                    <a:pt x="1047076" y="379831"/>
                  </a:lnTo>
                  <a:close/>
                </a:path>
                <a:path w="1047115" h="3133725">
                  <a:moveTo>
                    <a:pt x="1047076" y="94996"/>
                  </a:moveTo>
                  <a:lnTo>
                    <a:pt x="951890" y="94996"/>
                  </a:lnTo>
                  <a:lnTo>
                    <a:pt x="951890" y="189928"/>
                  </a:lnTo>
                  <a:lnTo>
                    <a:pt x="1047076" y="189928"/>
                  </a:lnTo>
                  <a:lnTo>
                    <a:pt x="1047076" y="94996"/>
                  </a:lnTo>
                  <a:close/>
                </a:path>
              </a:pathLst>
            </a:custGeom>
            <a:solidFill>
              <a:srgbClr val="3C478E"/>
            </a:solidFill>
          </p:spPr>
          <p:txBody>
            <a:bodyPr wrap="square" lIns="0" tIns="0" rIns="0" bIns="0" rtlCol="0"/>
            <a:lstStyle/>
            <a:p>
              <a:endParaRPr sz="849"/>
            </a:p>
          </p:txBody>
        </p:sp>
        <p:sp>
          <p:nvSpPr>
            <p:cNvPr id="79" name="object 34">
              <a:extLst>
                <a:ext uri="{FF2B5EF4-FFF2-40B4-BE49-F238E27FC236}">
                  <a16:creationId xmlns:a16="http://schemas.microsoft.com/office/drawing/2014/main" id="{C9B3BC9E-1A40-49DD-8A06-8251BB835A6E}"/>
                </a:ext>
              </a:extLst>
            </p:cNvPr>
            <p:cNvSpPr/>
            <p:nvPr/>
          </p:nvSpPr>
          <p:spPr>
            <a:xfrm>
              <a:off x="15829648" y="3333641"/>
              <a:ext cx="857250" cy="3133725"/>
            </a:xfrm>
            <a:custGeom>
              <a:avLst/>
              <a:gdLst/>
              <a:ahLst/>
              <a:cxnLst/>
              <a:rect l="l" t="t" r="r" b="b"/>
              <a:pathLst>
                <a:path w="857250" h="3133725">
                  <a:moveTo>
                    <a:pt x="95186" y="2943479"/>
                  </a:moveTo>
                  <a:lnTo>
                    <a:pt x="0" y="2943479"/>
                  </a:lnTo>
                  <a:lnTo>
                    <a:pt x="0" y="3038424"/>
                  </a:lnTo>
                  <a:lnTo>
                    <a:pt x="95186" y="3038424"/>
                  </a:lnTo>
                  <a:lnTo>
                    <a:pt x="95186" y="2943479"/>
                  </a:lnTo>
                  <a:close/>
                </a:path>
                <a:path w="857250" h="3133725">
                  <a:moveTo>
                    <a:pt x="190360" y="3038437"/>
                  </a:moveTo>
                  <a:lnTo>
                    <a:pt x="95186" y="3038437"/>
                  </a:lnTo>
                  <a:lnTo>
                    <a:pt x="95186" y="3133382"/>
                  </a:lnTo>
                  <a:lnTo>
                    <a:pt x="190360" y="3133382"/>
                  </a:lnTo>
                  <a:lnTo>
                    <a:pt x="190360" y="3038437"/>
                  </a:lnTo>
                  <a:close/>
                </a:path>
                <a:path w="857250" h="3133725">
                  <a:moveTo>
                    <a:pt x="190360" y="2753588"/>
                  </a:moveTo>
                  <a:lnTo>
                    <a:pt x="95186" y="2753588"/>
                  </a:lnTo>
                  <a:lnTo>
                    <a:pt x="95186" y="2943479"/>
                  </a:lnTo>
                  <a:lnTo>
                    <a:pt x="190360" y="2943479"/>
                  </a:lnTo>
                  <a:lnTo>
                    <a:pt x="190360" y="2753588"/>
                  </a:lnTo>
                  <a:close/>
                </a:path>
                <a:path w="857250" h="3133725">
                  <a:moveTo>
                    <a:pt x="190360" y="2373807"/>
                  </a:moveTo>
                  <a:lnTo>
                    <a:pt x="95186" y="2373807"/>
                  </a:lnTo>
                  <a:lnTo>
                    <a:pt x="95186" y="2468753"/>
                  </a:lnTo>
                  <a:lnTo>
                    <a:pt x="95186" y="2563698"/>
                  </a:lnTo>
                  <a:lnTo>
                    <a:pt x="190360" y="2563698"/>
                  </a:lnTo>
                  <a:lnTo>
                    <a:pt x="190360" y="2468765"/>
                  </a:lnTo>
                  <a:lnTo>
                    <a:pt x="190360" y="2373807"/>
                  </a:lnTo>
                  <a:close/>
                </a:path>
                <a:path w="857250" h="3133725">
                  <a:moveTo>
                    <a:pt x="190360" y="2088934"/>
                  </a:moveTo>
                  <a:lnTo>
                    <a:pt x="95186" y="2088934"/>
                  </a:lnTo>
                  <a:lnTo>
                    <a:pt x="95186" y="2183879"/>
                  </a:lnTo>
                  <a:lnTo>
                    <a:pt x="190360" y="2183879"/>
                  </a:lnTo>
                  <a:lnTo>
                    <a:pt x="190360" y="2088934"/>
                  </a:lnTo>
                  <a:close/>
                </a:path>
                <a:path w="857250" h="3133725">
                  <a:moveTo>
                    <a:pt x="190360" y="1709153"/>
                  </a:moveTo>
                  <a:lnTo>
                    <a:pt x="95186" y="1709153"/>
                  </a:lnTo>
                  <a:lnTo>
                    <a:pt x="95186" y="1804098"/>
                  </a:lnTo>
                  <a:lnTo>
                    <a:pt x="190360" y="1804098"/>
                  </a:lnTo>
                  <a:lnTo>
                    <a:pt x="190360" y="1709153"/>
                  </a:lnTo>
                  <a:close/>
                </a:path>
                <a:path w="857250" h="3133725">
                  <a:moveTo>
                    <a:pt x="190360" y="1139431"/>
                  </a:moveTo>
                  <a:lnTo>
                    <a:pt x="95186" y="1139431"/>
                  </a:lnTo>
                  <a:lnTo>
                    <a:pt x="95186" y="1424266"/>
                  </a:lnTo>
                  <a:lnTo>
                    <a:pt x="190360" y="1424266"/>
                  </a:lnTo>
                  <a:lnTo>
                    <a:pt x="190360" y="1139431"/>
                  </a:lnTo>
                  <a:close/>
                </a:path>
                <a:path w="857250" h="3133725">
                  <a:moveTo>
                    <a:pt x="190360" y="379831"/>
                  </a:moveTo>
                  <a:lnTo>
                    <a:pt x="95186" y="379831"/>
                  </a:lnTo>
                  <a:lnTo>
                    <a:pt x="95186" y="474776"/>
                  </a:lnTo>
                  <a:lnTo>
                    <a:pt x="190360" y="474776"/>
                  </a:lnTo>
                  <a:lnTo>
                    <a:pt x="190360" y="379831"/>
                  </a:lnTo>
                  <a:close/>
                </a:path>
                <a:path w="857250" h="3133725">
                  <a:moveTo>
                    <a:pt x="190360" y="94996"/>
                  </a:moveTo>
                  <a:lnTo>
                    <a:pt x="95186" y="94996"/>
                  </a:lnTo>
                  <a:lnTo>
                    <a:pt x="95186" y="284886"/>
                  </a:lnTo>
                  <a:lnTo>
                    <a:pt x="190360" y="284886"/>
                  </a:lnTo>
                  <a:lnTo>
                    <a:pt x="190360" y="94996"/>
                  </a:lnTo>
                  <a:close/>
                </a:path>
                <a:path w="857250" h="3133725">
                  <a:moveTo>
                    <a:pt x="285546" y="2753588"/>
                  </a:moveTo>
                  <a:lnTo>
                    <a:pt x="190373" y="2753588"/>
                  </a:lnTo>
                  <a:lnTo>
                    <a:pt x="190373" y="2848546"/>
                  </a:lnTo>
                  <a:lnTo>
                    <a:pt x="285546" y="2848546"/>
                  </a:lnTo>
                  <a:lnTo>
                    <a:pt x="285546" y="2753588"/>
                  </a:lnTo>
                  <a:close/>
                </a:path>
                <a:path w="857250" h="3133725">
                  <a:moveTo>
                    <a:pt x="285546" y="1899043"/>
                  </a:moveTo>
                  <a:lnTo>
                    <a:pt x="190373" y="1899043"/>
                  </a:lnTo>
                  <a:lnTo>
                    <a:pt x="190373" y="1993988"/>
                  </a:lnTo>
                  <a:lnTo>
                    <a:pt x="285546" y="1993988"/>
                  </a:lnTo>
                  <a:lnTo>
                    <a:pt x="285546" y="1899043"/>
                  </a:lnTo>
                  <a:close/>
                </a:path>
                <a:path w="857250" h="3133725">
                  <a:moveTo>
                    <a:pt x="285546" y="0"/>
                  </a:moveTo>
                  <a:lnTo>
                    <a:pt x="190373" y="0"/>
                  </a:lnTo>
                  <a:lnTo>
                    <a:pt x="190373" y="94945"/>
                  </a:lnTo>
                  <a:lnTo>
                    <a:pt x="285546" y="94945"/>
                  </a:lnTo>
                  <a:lnTo>
                    <a:pt x="285546" y="0"/>
                  </a:lnTo>
                  <a:close/>
                </a:path>
                <a:path w="857250" h="3133725">
                  <a:moveTo>
                    <a:pt x="475907" y="2468753"/>
                  </a:moveTo>
                  <a:lnTo>
                    <a:pt x="380733" y="2468753"/>
                  </a:lnTo>
                  <a:lnTo>
                    <a:pt x="285546" y="2468753"/>
                  </a:lnTo>
                  <a:lnTo>
                    <a:pt x="285546" y="2373807"/>
                  </a:lnTo>
                  <a:lnTo>
                    <a:pt x="190373" y="2373807"/>
                  </a:lnTo>
                  <a:lnTo>
                    <a:pt x="190373" y="2468753"/>
                  </a:lnTo>
                  <a:lnTo>
                    <a:pt x="190373" y="2563698"/>
                  </a:lnTo>
                  <a:lnTo>
                    <a:pt x="285546" y="2563698"/>
                  </a:lnTo>
                  <a:lnTo>
                    <a:pt x="285546" y="2753588"/>
                  </a:lnTo>
                  <a:lnTo>
                    <a:pt x="380733" y="2753588"/>
                  </a:lnTo>
                  <a:lnTo>
                    <a:pt x="380733" y="2943479"/>
                  </a:lnTo>
                  <a:lnTo>
                    <a:pt x="285546" y="2943479"/>
                  </a:lnTo>
                  <a:lnTo>
                    <a:pt x="190373" y="2943479"/>
                  </a:lnTo>
                  <a:lnTo>
                    <a:pt x="190373" y="3038424"/>
                  </a:lnTo>
                  <a:lnTo>
                    <a:pt x="285546" y="3038424"/>
                  </a:lnTo>
                  <a:lnTo>
                    <a:pt x="285546" y="3133369"/>
                  </a:lnTo>
                  <a:lnTo>
                    <a:pt x="380733" y="3133369"/>
                  </a:lnTo>
                  <a:lnTo>
                    <a:pt x="475907" y="3133369"/>
                  </a:lnTo>
                  <a:lnTo>
                    <a:pt x="475907" y="2943529"/>
                  </a:lnTo>
                  <a:lnTo>
                    <a:pt x="475907" y="2468753"/>
                  </a:lnTo>
                  <a:close/>
                </a:path>
                <a:path w="857250" h="3133725">
                  <a:moveTo>
                    <a:pt x="475907" y="2088934"/>
                  </a:moveTo>
                  <a:lnTo>
                    <a:pt x="380733" y="2088934"/>
                  </a:lnTo>
                  <a:lnTo>
                    <a:pt x="285546" y="2088934"/>
                  </a:lnTo>
                  <a:lnTo>
                    <a:pt x="190373" y="2088934"/>
                  </a:lnTo>
                  <a:lnTo>
                    <a:pt x="190373" y="2183879"/>
                  </a:lnTo>
                  <a:lnTo>
                    <a:pt x="285546" y="2183879"/>
                  </a:lnTo>
                  <a:lnTo>
                    <a:pt x="285546" y="2373769"/>
                  </a:lnTo>
                  <a:lnTo>
                    <a:pt x="380733" y="2373769"/>
                  </a:lnTo>
                  <a:lnTo>
                    <a:pt x="380733" y="2468715"/>
                  </a:lnTo>
                  <a:lnTo>
                    <a:pt x="475907" y="2468715"/>
                  </a:lnTo>
                  <a:lnTo>
                    <a:pt x="475907" y="2278824"/>
                  </a:lnTo>
                  <a:lnTo>
                    <a:pt x="380733" y="2278824"/>
                  </a:lnTo>
                  <a:lnTo>
                    <a:pt x="380733" y="2183879"/>
                  </a:lnTo>
                  <a:lnTo>
                    <a:pt x="475907" y="2183879"/>
                  </a:lnTo>
                  <a:lnTo>
                    <a:pt x="475907" y="2088934"/>
                  </a:lnTo>
                  <a:close/>
                </a:path>
                <a:path w="857250" h="3133725">
                  <a:moveTo>
                    <a:pt x="475907" y="1899043"/>
                  </a:moveTo>
                  <a:lnTo>
                    <a:pt x="380733" y="1899043"/>
                  </a:lnTo>
                  <a:lnTo>
                    <a:pt x="380733" y="1993988"/>
                  </a:lnTo>
                  <a:lnTo>
                    <a:pt x="475907" y="1993988"/>
                  </a:lnTo>
                  <a:lnTo>
                    <a:pt x="475907" y="1899043"/>
                  </a:lnTo>
                  <a:close/>
                </a:path>
                <a:path w="857250" h="3133725">
                  <a:moveTo>
                    <a:pt x="475907" y="1519224"/>
                  </a:moveTo>
                  <a:lnTo>
                    <a:pt x="380733" y="1519224"/>
                  </a:lnTo>
                  <a:lnTo>
                    <a:pt x="380733" y="1234376"/>
                  </a:lnTo>
                  <a:lnTo>
                    <a:pt x="285546" y="1234376"/>
                  </a:lnTo>
                  <a:lnTo>
                    <a:pt x="285546" y="1329334"/>
                  </a:lnTo>
                  <a:lnTo>
                    <a:pt x="190373" y="1329334"/>
                  </a:lnTo>
                  <a:lnTo>
                    <a:pt x="190373" y="1519224"/>
                  </a:lnTo>
                  <a:lnTo>
                    <a:pt x="285546" y="1519224"/>
                  </a:lnTo>
                  <a:lnTo>
                    <a:pt x="285546" y="1614208"/>
                  </a:lnTo>
                  <a:lnTo>
                    <a:pt x="380733" y="1614208"/>
                  </a:lnTo>
                  <a:lnTo>
                    <a:pt x="475907" y="1614157"/>
                  </a:lnTo>
                  <a:lnTo>
                    <a:pt x="475907" y="1519224"/>
                  </a:lnTo>
                  <a:close/>
                </a:path>
                <a:path w="857250" h="3133725">
                  <a:moveTo>
                    <a:pt x="475907" y="1139431"/>
                  </a:moveTo>
                  <a:lnTo>
                    <a:pt x="380733" y="1139431"/>
                  </a:lnTo>
                  <a:lnTo>
                    <a:pt x="380733" y="1234376"/>
                  </a:lnTo>
                  <a:lnTo>
                    <a:pt x="475907" y="1234376"/>
                  </a:lnTo>
                  <a:lnTo>
                    <a:pt x="475907" y="1139431"/>
                  </a:lnTo>
                  <a:close/>
                </a:path>
                <a:path w="857250" h="3133725">
                  <a:moveTo>
                    <a:pt x="475907" y="379831"/>
                  </a:moveTo>
                  <a:lnTo>
                    <a:pt x="380733" y="379831"/>
                  </a:lnTo>
                  <a:lnTo>
                    <a:pt x="380733" y="474776"/>
                  </a:lnTo>
                  <a:lnTo>
                    <a:pt x="285546" y="474776"/>
                  </a:lnTo>
                  <a:lnTo>
                    <a:pt x="285546" y="284886"/>
                  </a:lnTo>
                  <a:lnTo>
                    <a:pt x="285546" y="189941"/>
                  </a:lnTo>
                  <a:lnTo>
                    <a:pt x="190373" y="189941"/>
                  </a:lnTo>
                  <a:lnTo>
                    <a:pt x="190373" y="284886"/>
                  </a:lnTo>
                  <a:lnTo>
                    <a:pt x="190373" y="949540"/>
                  </a:lnTo>
                  <a:lnTo>
                    <a:pt x="285546" y="949540"/>
                  </a:lnTo>
                  <a:lnTo>
                    <a:pt x="285546" y="1044498"/>
                  </a:lnTo>
                  <a:lnTo>
                    <a:pt x="190373" y="1044498"/>
                  </a:lnTo>
                  <a:lnTo>
                    <a:pt x="190373" y="1234376"/>
                  </a:lnTo>
                  <a:lnTo>
                    <a:pt x="285546" y="1234376"/>
                  </a:lnTo>
                  <a:lnTo>
                    <a:pt x="285546" y="1139393"/>
                  </a:lnTo>
                  <a:lnTo>
                    <a:pt x="380733" y="1139393"/>
                  </a:lnTo>
                  <a:lnTo>
                    <a:pt x="380733" y="1044448"/>
                  </a:lnTo>
                  <a:lnTo>
                    <a:pt x="475907" y="1044448"/>
                  </a:lnTo>
                  <a:lnTo>
                    <a:pt x="475907" y="759612"/>
                  </a:lnTo>
                  <a:lnTo>
                    <a:pt x="380733" y="759612"/>
                  </a:lnTo>
                  <a:lnTo>
                    <a:pt x="285546" y="759612"/>
                  </a:lnTo>
                  <a:lnTo>
                    <a:pt x="285546" y="569722"/>
                  </a:lnTo>
                  <a:lnTo>
                    <a:pt x="380733" y="569722"/>
                  </a:lnTo>
                  <a:lnTo>
                    <a:pt x="380733" y="664667"/>
                  </a:lnTo>
                  <a:lnTo>
                    <a:pt x="475907" y="664667"/>
                  </a:lnTo>
                  <a:lnTo>
                    <a:pt x="475907" y="379831"/>
                  </a:lnTo>
                  <a:close/>
                </a:path>
                <a:path w="857250" h="3133725">
                  <a:moveTo>
                    <a:pt x="475907" y="189941"/>
                  </a:moveTo>
                  <a:lnTo>
                    <a:pt x="380733" y="189941"/>
                  </a:lnTo>
                  <a:lnTo>
                    <a:pt x="380733" y="284886"/>
                  </a:lnTo>
                  <a:lnTo>
                    <a:pt x="475907" y="284886"/>
                  </a:lnTo>
                  <a:lnTo>
                    <a:pt x="475907" y="189941"/>
                  </a:lnTo>
                  <a:close/>
                </a:path>
                <a:path w="857250" h="3133725">
                  <a:moveTo>
                    <a:pt x="666280" y="2373807"/>
                  </a:moveTo>
                  <a:lnTo>
                    <a:pt x="571106" y="2373807"/>
                  </a:lnTo>
                  <a:lnTo>
                    <a:pt x="571106" y="2468753"/>
                  </a:lnTo>
                  <a:lnTo>
                    <a:pt x="475919" y="2468753"/>
                  </a:lnTo>
                  <a:lnTo>
                    <a:pt x="475919" y="2943479"/>
                  </a:lnTo>
                  <a:lnTo>
                    <a:pt x="475919" y="3133369"/>
                  </a:lnTo>
                  <a:lnTo>
                    <a:pt x="571106" y="3133369"/>
                  </a:lnTo>
                  <a:lnTo>
                    <a:pt x="666280" y="3133382"/>
                  </a:lnTo>
                  <a:lnTo>
                    <a:pt x="666280" y="3038437"/>
                  </a:lnTo>
                  <a:lnTo>
                    <a:pt x="571106" y="3038437"/>
                  </a:lnTo>
                  <a:lnTo>
                    <a:pt x="571106" y="2943529"/>
                  </a:lnTo>
                  <a:lnTo>
                    <a:pt x="666280" y="2943491"/>
                  </a:lnTo>
                  <a:lnTo>
                    <a:pt x="666280" y="2848546"/>
                  </a:lnTo>
                  <a:lnTo>
                    <a:pt x="571106" y="2848546"/>
                  </a:lnTo>
                  <a:lnTo>
                    <a:pt x="571106" y="2753588"/>
                  </a:lnTo>
                  <a:lnTo>
                    <a:pt x="666280" y="2753588"/>
                  </a:lnTo>
                  <a:lnTo>
                    <a:pt x="666280" y="2658643"/>
                  </a:lnTo>
                  <a:lnTo>
                    <a:pt x="571106" y="2658643"/>
                  </a:lnTo>
                  <a:lnTo>
                    <a:pt x="571106" y="2563698"/>
                  </a:lnTo>
                  <a:lnTo>
                    <a:pt x="666280" y="2563698"/>
                  </a:lnTo>
                  <a:lnTo>
                    <a:pt x="666280" y="2468765"/>
                  </a:lnTo>
                  <a:lnTo>
                    <a:pt x="666280" y="2373807"/>
                  </a:lnTo>
                  <a:close/>
                </a:path>
                <a:path w="857250" h="3133725">
                  <a:moveTo>
                    <a:pt x="666280" y="2183866"/>
                  </a:moveTo>
                  <a:lnTo>
                    <a:pt x="571106" y="2183866"/>
                  </a:lnTo>
                  <a:lnTo>
                    <a:pt x="571106" y="2278824"/>
                  </a:lnTo>
                  <a:lnTo>
                    <a:pt x="666280" y="2278824"/>
                  </a:lnTo>
                  <a:lnTo>
                    <a:pt x="666280" y="2183866"/>
                  </a:lnTo>
                  <a:close/>
                </a:path>
                <a:path w="857250" h="3133725">
                  <a:moveTo>
                    <a:pt x="666280" y="1993976"/>
                  </a:moveTo>
                  <a:lnTo>
                    <a:pt x="571106" y="1993976"/>
                  </a:lnTo>
                  <a:lnTo>
                    <a:pt x="571106" y="1899043"/>
                  </a:lnTo>
                  <a:lnTo>
                    <a:pt x="475919" y="1899043"/>
                  </a:lnTo>
                  <a:lnTo>
                    <a:pt x="475919" y="2088934"/>
                  </a:lnTo>
                  <a:lnTo>
                    <a:pt x="571106" y="2088934"/>
                  </a:lnTo>
                  <a:lnTo>
                    <a:pt x="666280" y="2088934"/>
                  </a:lnTo>
                  <a:lnTo>
                    <a:pt x="666280" y="1993976"/>
                  </a:lnTo>
                  <a:close/>
                </a:path>
                <a:path w="857250" h="3133725">
                  <a:moveTo>
                    <a:pt x="666280" y="1614208"/>
                  </a:moveTo>
                  <a:lnTo>
                    <a:pt x="571106" y="1614208"/>
                  </a:lnTo>
                  <a:lnTo>
                    <a:pt x="571106" y="1709153"/>
                  </a:lnTo>
                  <a:lnTo>
                    <a:pt x="475919" y="1709153"/>
                  </a:lnTo>
                  <a:lnTo>
                    <a:pt x="475919" y="1804098"/>
                  </a:lnTo>
                  <a:lnTo>
                    <a:pt x="571106" y="1804098"/>
                  </a:lnTo>
                  <a:lnTo>
                    <a:pt x="666280" y="1804098"/>
                  </a:lnTo>
                  <a:lnTo>
                    <a:pt x="666280" y="1614208"/>
                  </a:lnTo>
                  <a:close/>
                </a:path>
                <a:path w="857250" h="3133725">
                  <a:moveTo>
                    <a:pt x="666280" y="1139431"/>
                  </a:moveTo>
                  <a:lnTo>
                    <a:pt x="571106" y="1139431"/>
                  </a:lnTo>
                  <a:lnTo>
                    <a:pt x="475919" y="1139431"/>
                  </a:lnTo>
                  <a:lnTo>
                    <a:pt x="475919" y="1614208"/>
                  </a:lnTo>
                  <a:lnTo>
                    <a:pt x="571106" y="1614208"/>
                  </a:lnTo>
                  <a:lnTo>
                    <a:pt x="571106" y="1424279"/>
                  </a:lnTo>
                  <a:lnTo>
                    <a:pt x="666280" y="1424279"/>
                  </a:lnTo>
                  <a:lnTo>
                    <a:pt x="666280" y="1329334"/>
                  </a:lnTo>
                  <a:lnTo>
                    <a:pt x="571106" y="1329334"/>
                  </a:lnTo>
                  <a:lnTo>
                    <a:pt x="571106" y="1234376"/>
                  </a:lnTo>
                  <a:lnTo>
                    <a:pt x="666280" y="1234376"/>
                  </a:lnTo>
                  <a:lnTo>
                    <a:pt x="666280" y="1139431"/>
                  </a:lnTo>
                  <a:close/>
                </a:path>
                <a:path w="857250" h="3133725">
                  <a:moveTo>
                    <a:pt x="666280" y="854608"/>
                  </a:moveTo>
                  <a:lnTo>
                    <a:pt x="571106" y="854608"/>
                  </a:lnTo>
                  <a:lnTo>
                    <a:pt x="571106" y="949540"/>
                  </a:lnTo>
                  <a:lnTo>
                    <a:pt x="475919" y="949540"/>
                  </a:lnTo>
                  <a:lnTo>
                    <a:pt x="475919" y="1044498"/>
                  </a:lnTo>
                  <a:lnTo>
                    <a:pt x="571106" y="1044498"/>
                  </a:lnTo>
                  <a:lnTo>
                    <a:pt x="666280" y="1044498"/>
                  </a:lnTo>
                  <a:lnTo>
                    <a:pt x="666280" y="854608"/>
                  </a:lnTo>
                  <a:close/>
                </a:path>
                <a:path w="857250" h="3133725">
                  <a:moveTo>
                    <a:pt x="666280" y="569722"/>
                  </a:moveTo>
                  <a:lnTo>
                    <a:pt x="571106" y="569722"/>
                  </a:lnTo>
                  <a:lnTo>
                    <a:pt x="571106" y="759612"/>
                  </a:lnTo>
                  <a:lnTo>
                    <a:pt x="666280" y="759612"/>
                  </a:lnTo>
                  <a:lnTo>
                    <a:pt x="666280" y="569722"/>
                  </a:lnTo>
                  <a:close/>
                </a:path>
                <a:path w="857250" h="3133725">
                  <a:moveTo>
                    <a:pt x="666280" y="379831"/>
                  </a:moveTo>
                  <a:lnTo>
                    <a:pt x="571106" y="379831"/>
                  </a:lnTo>
                  <a:lnTo>
                    <a:pt x="475919" y="379831"/>
                  </a:lnTo>
                  <a:lnTo>
                    <a:pt x="475919" y="474776"/>
                  </a:lnTo>
                  <a:lnTo>
                    <a:pt x="571106" y="474776"/>
                  </a:lnTo>
                  <a:lnTo>
                    <a:pt x="666280" y="474776"/>
                  </a:lnTo>
                  <a:lnTo>
                    <a:pt x="666280" y="379831"/>
                  </a:lnTo>
                  <a:close/>
                </a:path>
                <a:path w="857250" h="3133725">
                  <a:moveTo>
                    <a:pt x="666280" y="0"/>
                  </a:moveTo>
                  <a:lnTo>
                    <a:pt x="571106" y="0"/>
                  </a:lnTo>
                  <a:lnTo>
                    <a:pt x="571106" y="94996"/>
                  </a:lnTo>
                  <a:lnTo>
                    <a:pt x="475919" y="94996"/>
                  </a:lnTo>
                  <a:lnTo>
                    <a:pt x="475919" y="189928"/>
                  </a:lnTo>
                  <a:lnTo>
                    <a:pt x="571106" y="189928"/>
                  </a:lnTo>
                  <a:lnTo>
                    <a:pt x="666280" y="189890"/>
                  </a:lnTo>
                  <a:lnTo>
                    <a:pt x="666280" y="0"/>
                  </a:lnTo>
                  <a:close/>
                </a:path>
                <a:path w="857250" h="3133725">
                  <a:moveTo>
                    <a:pt x="761517" y="3038437"/>
                  </a:moveTo>
                  <a:lnTo>
                    <a:pt x="666330" y="3038437"/>
                  </a:lnTo>
                  <a:lnTo>
                    <a:pt x="666330" y="3133382"/>
                  </a:lnTo>
                  <a:lnTo>
                    <a:pt x="761517" y="3133382"/>
                  </a:lnTo>
                  <a:lnTo>
                    <a:pt x="761517" y="3038437"/>
                  </a:lnTo>
                  <a:close/>
                </a:path>
                <a:path w="857250" h="3133725">
                  <a:moveTo>
                    <a:pt x="761517" y="2848546"/>
                  </a:moveTo>
                  <a:lnTo>
                    <a:pt x="666330" y="2848546"/>
                  </a:lnTo>
                  <a:lnTo>
                    <a:pt x="666330" y="2943491"/>
                  </a:lnTo>
                  <a:lnTo>
                    <a:pt x="761517" y="2943491"/>
                  </a:lnTo>
                  <a:lnTo>
                    <a:pt x="761517" y="2848546"/>
                  </a:lnTo>
                  <a:close/>
                </a:path>
                <a:path w="857250" h="3133725">
                  <a:moveTo>
                    <a:pt x="761517" y="2468753"/>
                  </a:moveTo>
                  <a:lnTo>
                    <a:pt x="666330" y="2468753"/>
                  </a:lnTo>
                  <a:lnTo>
                    <a:pt x="666330" y="2658643"/>
                  </a:lnTo>
                  <a:lnTo>
                    <a:pt x="761517" y="2658643"/>
                  </a:lnTo>
                  <a:lnTo>
                    <a:pt x="761517" y="2468753"/>
                  </a:lnTo>
                  <a:close/>
                </a:path>
                <a:path w="857250" h="3133725">
                  <a:moveTo>
                    <a:pt x="761517" y="2278824"/>
                  </a:moveTo>
                  <a:lnTo>
                    <a:pt x="666330" y="2278824"/>
                  </a:lnTo>
                  <a:lnTo>
                    <a:pt x="666330" y="2468715"/>
                  </a:lnTo>
                  <a:lnTo>
                    <a:pt x="761517" y="2468715"/>
                  </a:lnTo>
                  <a:lnTo>
                    <a:pt x="761517" y="2278824"/>
                  </a:lnTo>
                  <a:close/>
                </a:path>
                <a:path w="857250" h="3133725">
                  <a:moveTo>
                    <a:pt x="761517" y="2088934"/>
                  </a:moveTo>
                  <a:lnTo>
                    <a:pt x="666330" y="2088934"/>
                  </a:lnTo>
                  <a:lnTo>
                    <a:pt x="666330" y="2183879"/>
                  </a:lnTo>
                  <a:lnTo>
                    <a:pt x="761517" y="2183879"/>
                  </a:lnTo>
                  <a:lnTo>
                    <a:pt x="761517" y="2088934"/>
                  </a:lnTo>
                  <a:close/>
                </a:path>
                <a:path w="857250" h="3133725">
                  <a:moveTo>
                    <a:pt x="761517" y="1519224"/>
                  </a:moveTo>
                  <a:lnTo>
                    <a:pt x="666330" y="1519224"/>
                  </a:lnTo>
                  <a:lnTo>
                    <a:pt x="666330" y="1614157"/>
                  </a:lnTo>
                  <a:lnTo>
                    <a:pt x="761517" y="1614157"/>
                  </a:lnTo>
                  <a:lnTo>
                    <a:pt x="761517" y="1519224"/>
                  </a:lnTo>
                  <a:close/>
                </a:path>
                <a:path w="857250" h="3133725">
                  <a:moveTo>
                    <a:pt x="856691" y="1234376"/>
                  </a:moveTo>
                  <a:lnTo>
                    <a:pt x="761517" y="1234376"/>
                  </a:lnTo>
                  <a:lnTo>
                    <a:pt x="761517" y="1424266"/>
                  </a:lnTo>
                  <a:lnTo>
                    <a:pt x="856691" y="1424266"/>
                  </a:lnTo>
                  <a:lnTo>
                    <a:pt x="856691" y="1234376"/>
                  </a:lnTo>
                  <a:close/>
                </a:path>
                <a:path w="857250" h="3133725">
                  <a:moveTo>
                    <a:pt x="856691" y="1044498"/>
                  </a:moveTo>
                  <a:lnTo>
                    <a:pt x="761517" y="1044498"/>
                  </a:lnTo>
                  <a:lnTo>
                    <a:pt x="761517" y="759612"/>
                  </a:lnTo>
                  <a:lnTo>
                    <a:pt x="666330" y="759612"/>
                  </a:lnTo>
                  <a:lnTo>
                    <a:pt x="666330" y="1139393"/>
                  </a:lnTo>
                  <a:lnTo>
                    <a:pt x="761517" y="1139393"/>
                  </a:lnTo>
                  <a:lnTo>
                    <a:pt x="856691" y="1139444"/>
                  </a:lnTo>
                  <a:lnTo>
                    <a:pt x="856691" y="1044498"/>
                  </a:lnTo>
                  <a:close/>
                </a:path>
                <a:path w="857250" h="3133725">
                  <a:moveTo>
                    <a:pt x="856691" y="474776"/>
                  </a:moveTo>
                  <a:lnTo>
                    <a:pt x="761517" y="474776"/>
                  </a:lnTo>
                  <a:lnTo>
                    <a:pt x="761517" y="664667"/>
                  </a:lnTo>
                  <a:lnTo>
                    <a:pt x="856691" y="664667"/>
                  </a:lnTo>
                  <a:lnTo>
                    <a:pt x="856691" y="474776"/>
                  </a:lnTo>
                  <a:close/>
                </a:path>
                <a:path w="857250" h="3133725">
                  <a:moveTo>
                    <a:pt x="856691" y="284886"/>
                  </a:moveTo>
                  <a:lnTo>
                    <a:pt x="761517" y="284886"/>
                  </a:lnTo>
                  <a:lnTo>
                    <a:pt x="761517" y="379831"/>
                  </a:lnTo>
                  <a:lnTo>
                    <a:pt x="856691" y="379831"/>
                  </a:lnTo>
                  <a:lnTo>
                    <a:pt x="856691" y="284886"/>
                  </a:lnTo>
                  <a:close/>
                </a:path>
                <a:path w="857250" h="3133725">
                  <a:moveTo>
                    <a:pt x="856691" y="0"/>
                  </a:moveTo>
                  <a:lnTo>
                    <a:pt x="761517" y="0"/>
                  </a:lnTo>
                  <a:lnTo>
                    <a:pt x="761517" y="189890"/>
                  </a:lnTo>
                  <a:lnTo>
                    <a:pt x="856691" y="189890"/>
                  </a:lnTo>
                  <a:lnTo>
                    <a:pt x="856691" y="0"/>
                  </a:lnTo>
                  <a:close/>
                </a:path>
              </a:pathLst>
            </a:custGeom>
            <a:solidFill>
              <a:srgbClr val="3C478E"/>
            </a:solidFill>
          </p:spPr>
          <p:txBody>
            <a:bodyPr wrap="square" lIns="0" tIns="0" rIns="0" bIns="0" rtlCol="0"/>
            <a:lstStyle/>
            <a:p>
              <a:endParaRPr sz="849"/>
            </a:p>
          </p:txBody>
        </p:sp>
        <p:sp>
          <p:nvSpPr>
            <p:cNvPr id="80" name="object 35">
              <a:extLst>
                <a:ext uri="{FF2B5EF4-FFF2-40B4-BE49-F238E27FC236}">
                  <a16:creationId xmlns:a16="http://schemas.microsoft.com/office/drawing/2014/main" id="{62AFAD24-E933-4EDC-A1AA-F079C587A880}"/>
                </a:ext>
              </a:extLst>
            </p:cNvPr>
            <p:cNvSpPr/>
            <p:nvPr/>
          </p:nvSpPr>
          <p:spPr>
            <a:xfrm>
              <a:off x="16591165" y="3333641"/>
              <a:ext cx="762000" cy="3133725"/>
            </a:xfrm>
            <a:custGeom>
              <a:avLst/>
              <a:gdLst/>
              <a:ahLst/>
              <a:cxnLst/>
              <a:rect l="l" t="t" r="r" b="b"/>
              <a:pathLst>
                <a:path w="762000" h="3133725">
                  <a:moveTo>
                    <a:pt x="95173" y="2753588"/>
                  </a:moveTo>
                  <a:lnTo>
                    <a:pt x="0" y="2753588"/>
                  </a:lnTo>
                  <a:lnTo>
                    <a:pt x="0" y="2943479"/>
                  </a:lnTo>
                  <a:lnTo>
                    <a:pt x="0" y="3038424"/>
                  </a:lnTo>
                  <a:lnTo>
                    <a:pt x="95173" y="3038424"/>
                  </a:lnTo>
                  <a:lnTo>
                    <a:pt x="95173" y="2943479"/>
                  </a:lnTo>
                  <a:lnTo>
                    <a:pt x="95173" y="2753588"/>
                  </a:lnTo>
                  <a:close/>
                </a:path>
                <a:path w="762000" h="3133725">
                  <a:moveTo>
                    <a:pt x="95173" y="2563698"/>
                  </a:moveTo>
                  <a:lnTo>
                    <a:pt x="0" y="2563698"/>
                  </a:lnTo>
                  <a:lnTo>
                    <a:pt x="0" y="2658643"/>
                  </a:lnTo>
                  <a:lnTo>
                    <a:pt x="95173" y="2658643"/>
                  </a:lnTo>
                  <a:lnTo>
                    <a:pt x="95173" y="2563698"/>
                  </a:lnTo>
                  <a:close/>
                </a:path>
                <a:path w="762000" h="3133725">
                  <a:moveTo>
                    <a:pt x="95173" y="2373807"/>
                  </a:moveTo>
                  <a:lnTo>
                    <a:pt x="0" y="2373807"/>
                  </a:lnTo>
                  <a:lnTo>
                    <a:pt x="0" y="2468765"/>
                  </a:lnTo>
                  <a:lnTo>
                    <a:pt x="95173" y="2468765"/>
                  </a:lnTo>
                  <a:lnTo>
                    <a:pt x="95173" y="2373807"/>
                  </a:lnTo>
                  <a:close/>
                </a:path>
                <a:path w="762000" h="3133725">
                  <a:moveTo>
                    <a:pt x="95173" y="2183866"/>
                  </a:moveTo>
                  <a:lnTo>
                    <a:pt x="0" y="2183866"/>
                  </a:lnTo>
                  <a:lnTo>
                    <a:pt x="0" y="2278824"/>
                  </a:lnTo>
                  <a:lnTo>
                    <a:pt x="95173" y="2278824"/>
                  </a:lnTo>
                  <a:lnTo>
                    <a:pt x="95173" y="2183866"/>
                  </a:lnTo>
                  <a:close/>
                </a:path>
                <a:path w="762000" h="3133725">
                  <a:moveTo>
                    <a:pt x="95173" y="1899043"/>
                  </a:moveTo>
                  <a:lnTo>
                    <a:pt x="0" y="1899043"/>
                  </a:lnTo>
                  <a:lnTo>
                    <a:pt x="0" y="1993988"/>
                  </a:lnTo>
                  <a:lnTo>
                    <a:pt x="95173" y="1993988"/>
                  </a:lnTo>
                  <a:lnTo>
                    <a:pt x="95173" y="1899043"/>
                  </a:lnTo>
                  <a:close/>
                </a:path>
                <a:path w="762000" h="3133725">
                  <a:moveTo>
                    <a:pt x="95173" y="1614208"/>
                  </a:moveTo>
                  <a:lnTo>
                    <a:pt x="0" y="1614208"/>
                  </a:lnTo>
                  <a:lnTo>
                    <a:pt x="0" y="1804098"/>
                  </a:lnTo>
                  <a:lnTo>
                    <a:pt x="95173" y="1804098"/>
                  </a:lnTo>
                  <a:lnTo>
                    <a:pt x="95173" y="1614208"/>
                  </a:lnTo>
                  <a:close/>
                </a:path>
                <a:path w="762000" h="3133725">
                  <a:moveTo>
                    <a:pt x="95173" y="1234376"/>
                  </a:moveTo>
                  <a:lnTo>
                    <a:pt x="0" y="1234376"/>
                  </a:lnTo>
                  <a:lnTo>
                    <a:pt x="0" y="1424266"/>
                  </a:lnTo>
                  <a:lnTo>
                    <a:pt x="95173" y="1424266"/>
                  </a:lnTo>
                  <a:lnTo>
                    <a:pt x="95173" y="1234376"/>
                  </a:lnTo>
                  <a:close/>
                </a:path>
                <a:path w="762000" h="3133725">
                  <a:moveTo>
                    <a:pt x="190373" y="474776"/>
                  </a:moveTo>
                  <a:lnTo>
                    <a:pt x="95186" y="474776"/>
                  </a:lnTo>
                  <a:lnTo>
                    <a:pt x="95186" y="569722"/>
                  </a:lnTo>
                  <a:lnTo>
                    <a:pt x="190373" y="569722"/>
                  </a:lnTo>
                  <a:lnTo>
                    <a:pt x="190373" y="474776"/>
                  </a:lnTo>
                  <a:close/>
                </a:path>
                <a:path w="762000" h="3133725">
                  <a:moveTo>
                    <a:pt x="190373" y="189941"/>
                  </a:moveTo>
                  <a:lnTo>
                    <a:pt x="95186" y="189941"/>
                  </a:lnTo>
                  <a:lnTo>
                    <a:pt x="95186" y="284886"/>
                  </a:lnTo>
                  <a:lnTo>
                    <a:pt x="190373" y="284886"/>
                  </a:lnTo>
                  <a:lnTo>
                    <a:pt x="190373" y="189941"/>
                  </a:lnTo>
                  <a:close/>
                </a:path>
                <a:path w="762000" h="3133725">
                  <a:moveTo>
                    <a:pt x="380733" y="2753588"/>
                  </a:moveTo>
                  <a:lnTo>
                    <a:pt x="285546" y="2753588"/>
                  </a:lnTo>
                  <a:lnTo>
                    <a:pt x="285546" y="2848546"/>
                  </a:lnTo>
                  <a:lnTo>
                    <a:pt x="190373" y="2848546"/>
                  </a:lnTo>
                  <a:lnTo>
                    <a:pt x="190373" y="2943479"/>
                  </a:lnTo>
                  <a:lnTo>
                    <a:pt x="95186" y="2943479"/>
                  </a:lnTo>
                  <a:lnTo>
                    <a:pt x="95186" y="3133369"/>
                  </a:lnTo>
                  <a:lnTo>
                    <a:pt x="190373" y="3133369"/>
                  </a:lnTo>
                  <a:lnTo>
                    <a:pt x="190373" y="3038424"/>
                  </a:lnTo>
                  <a:lnTo>
                    <a:pt x="285546" y="3038424"/>
                  </a:lnTo>
                  <a:lnTo>
                    <a:pt x="380733" y="3038424"/>
                  </a:lnTo>
                  <a:lnTo>
                    <a:pt x="380733" y="2943479"/>
                  </a:lnTo>
                  <a:lnTo>
                    <a:pt x="380733" y="2753588"/>
                  </a:lnTo>
                  <a:close/>
                </a:path>
                <a:path w="762000" h="3133725">
                  <a:moveTo>
                    <a:pt x="380733" y="2468753"/>
                  </a:moveTo>
                  <a:lnTo>
                    <a:pt x="285546" y="2468753"/>
                  </a:lnTo>
                  <a:lnTo>
                    <a:pt x="190373" y="2468753"/>
                  </a:lnTo>
                  <a:lnTo>
                    <a:pt x="190373" y="2563698"/>
                  </a:lnTo>
                  <a:lnTo>
                    <a:pt x="285546" y="2563698"/>
                  </a:lnTo>
                  <a:lnTo>
                    <a:pt x="285546" y="2658643"/>
                  </a:lnTo>
                  <a:lnTo>
                    <a:pt x="380733" y="2658643"/>
                  </a:lnTo>
                  <a:lnTo>
                    <a:pt x="380733" y="2468753"/>
                  </a:lnTo>
                  <a:close/>
                </a:path>
                <a:path w="762000" h="3133725">
                  <a:moveTo>
                    <a:pt x="380733" y="1993976"/>
                  </a:moveTo>
                  <a:lnTo>
                    <a:pt x="285546" y="1993976"/>
                  </a:lnTo>
                  <a:lnTo>
                    <a:pt x="190373" y="1993976"/>
                  </a:lnTo>
                  <a:lnTo>
                    <a:pt x="190373" y="2088934"/>
                  </a:lnTo>
                  <a:lnTo>
                    <a:pt x="285546" y="2088934"/>
                  </a:lnTo>
                  <a:lnTo>
                    <a:pt x="285546" y="2183866"/>
                  </a:lnTo>
                  <a:lnTo>
                    <a:pt x="190373" y="2183866"/>
                  </a:lnTo>
                  <a:lnTo>
                    <a:pt x="190373" y="2088934"/>
                  </a:lnTo>
                  <a:lnTo>
                    <a:pt x="95186" y="2088934"/>
                  </a:lnTo>
                  <a:lnTo>
                    <a:pt x="95186" y="2468715"/>
                  </a:lnTo>
                  <a:lnTo>
                    <a:pt x="190373" y="2468715"/>
                  </a:lnTo>
                  <a:lnTo>
                    <a:pt x="190373" y="2373757"/>
                  </a:lnTo>
                  <a:lnTo>
                    <a:pt x="285546" y="2373757"/>
                  </a:lnTo>
                  <a:lnTo>
                    <a:pt x="285546" y="2278824"/>
                  </a:lnTo>
                  <a:lnTo>
                    <a:pt x="380733" y="2278824"/>
                  </a:lnTo>
                  <a:lnTo>
                    <a:pt x="380733" y="2088934"/>
                  </a:lnTo>
                  <a:lnTo>
                    <a:pt x="380733" y="1993976"/>
                  </a:lnTo>
                  <a:close/>
                </a:path>
                <a:path w="762000" h="3133725">
                  <a:moveTo>
                    <a:pt x="380733" y="1614208"/>
                  </a:moveTo>
                  <a:lnTo>
                    <a:pt x="285546" y="1614208"/>
                  </a:lnTo>
                  <a:lnTo>
                    <a:pt x="190373" y="1614208"/>
                  </a:lnTo>
                  <a:lnTo>
                    <a:pt x="95186" y="1614208"/>
                  </a:lnTo>
                  <a:lnTo>
                    <a:pt x="95186" y="1709153"/>
                  </a:lnTo>
                  <a:lnTo>
                    <a:pt x="190373" y="1709153"/>
                  </a:lnTo>
                  <a:lnTo>
                    <a:pt x="190373" y="1804098"/>
                  </a:lnTo>
                  <a:lnTo>
                    <a:pt x="285546" y="1804098"/>
                  </a:lnTo>
                  <a:lnTo>
                    <a:pt x="285546" y="1899043"/>
                  </a:lnTo>
                  <a:lnTo>
                    <a:pt x="380733" y="1899043"/>
                  </a:lnTo>
                  <a:lnTo>
                    <a:pt x="380733" y="1614208"/>
                  </a:lnTo>
                  <a:close/>
                </a:path>
                <a:path w="762000" h="3133725">
                  <a:moveTo>
                    <a:pt x="380733" y="1234376"/>
                  </a:moveTo>
                  <a:lnTo>
                    <a:pt x="285546" y="1234376"/>
                  </a:lnTo>
                  <a:lnTo>
                    <a:pt x="285546" y="1329334"/>
                  </a:lnTo>
                  <a:lnTo>
                    <a:pt x="190373" y="1329334"/>
                  </a:lnTo>
                  <a:lnTo>
                    <a:pt x="190373" y="1424279"/>
                  </a:lnTo>
                  <a:lnTo>
                    <a:pt x="285546" y="1424279"/>
                  </a:lnTo>
                  <a:lnTo>
                    <a:pt x="285546" y="1519224"/>
                  </a:lnTo>
                  <a:lnTo>
                    <a:pt x="380733" y="1519224"/>
                  </a:lnTo>
                  <a:lnTo>
                    <a:pt x="380733" y="1234376"/>
                  </a:lnTo>
                  <a:close/>
                </a:path>
                <a:path w="762000" h="3133725">
                  <a:moveTo>
                    <a:pt x="380733" y="664667"/>
                  </a:moveTo>
                  <a:lnTo>
                    <a:pt x="285546" y="664667"/>
                  </a:lnTo>
                  <a:lnTo>
                    <a:pt x="285546" y="569722"/>
                  </a:lnTo>
                  <a:lnTo>
                    <a:pt x="190373" y="569722"/>
                  </a:lnTo>
                  <a:lnTo>
                    <a:pt x="190373" y="664667"/>
                  </a:lnTo>
                  <a:lnTo>
                    <a:pt x="95186" y="664667"/>
                  </a:lnTo>
                  <a:lnTo>
                    <a:pt x="95186" y="949502"/>
                  </a:lnTo>
                  <a:lnTo>
                    <a:pt x="190373" y="949502"/>
                  </a:lnTo>
                  <a:lnTo>
                    <a:pt x="285546" y="949553"/>
                  </a:lnTo>
                  <a:lnTo>
                    <a:pt x="285546" y="1139431"/>
                  </a:lnTo>
                  <a:lnTo>
                    <a:pt x="190373" y="1139431"/>
                  </a:lnTo>
                  <a:lnTo>
                    <a:pt x="190373" y="1044498"/>
                  </a:lnTo>
                  <a:lnTo>
                    <a:pt x="95186" y="1044498"/>
                  </a:lnTo>
                  <a:lnTo>
                    <a:pt x="95186" y="1139444"/>
                  </a:lnTo>
                  <a:lnTo>
                    <a:pt x="190373" y="1139444"/>
                  </a:lnTo>
                  <a:lnTo>
                    <a:pt x="190373" y="1234376"/>
                  </a:lnTo>
                  <a:lnTo>
                    <a:pt x="285546" y="1234376"/>
                  </a:lnTo>
                  <a:lnTo>
                    <a:pt x="285546" y="1139444"/>
                  </a:lnTo>
                  <a:lnTo>
                    <a:pt x="380733" y="1139444"/>
                  </a:lnTo>
                  <a:lnTo>
                    <a:pt x="380733" y="854608"/>
                  </a:lnTo>
                  <a:lnTo>
                    <a:pt x="285546" y="854608"/>
                  </a:lnTo>
                  <a:lnTo>
                    <a:pt x="190373" y="854608"/>
                  </a:lnTo>
                  <a:lnTo>
                    <a:pt x="190373" y="759612"/>
                  </a:lnTo>
                  <a:lnTo>
                    <a:pt x="285546" y="759612"/>
                  </a:lnTo>
                  <a:lnTo>
                    <a:pt x="380733" y="759612"/>
                  </a:lnTo>
                  <a:lnTo>
                    <a:pt x="380733" y="664667"/>
                  </a:lnTo>
                  <a:close/>
                </a:path>
                <a:path w="762000" h="3133725">
                  <a:moveTo>
                    <a:pt x="380733" y="379831"/>
                  </a:moveTo>
                  <a:lnTo>
                    <a:pt x="285546" y="379831"/>
                  </a:lnTo>
                  <a:lnTo>
                    <a:pt x="190373" y="379831"/>
                  </a:lnTo>
                  <a:lnTo>
                    <a:pt x="190373" y="474776"/>
                  </a:lnTo>
                  <a:lnTo>
                    <a:pt x="285546" y="474776"/>
                  </a:lnTo>
                  <a:lnTo>
                    <a:pt x="285546" y="569722"/>
                  </a:lnTo>
                  <a:lnTo>
                    <a:pt x="380733" y="569722"/>
                  </a:lnTo>
                  <a:lnTo>
                    <a:pt x="380733" y="379831"/>
                  </a:lnTo>
                  <a:close/>
                </a:path>
                <a:path w="762000" h="3133725">
                  <a:moveTo>
                    <a:pt x="380733" y="0"/>
                  </a:moveTo>
                  <a:lnTo>
                    <a:pt x="285546" y="0"/>
                  </a:lnTo>
                  <a:lnTo>
                    <a:pt x="190373" y="0"/>
                  </a:lnTo>
                  <a:lnTo>
                    <a:pt x="95186" y="0"/>
                  </a:lnTo>
                  <a:lnTo>
                    <a:pt x="95186" y="94945"/>
                  </a:lnTo>
                  <a:lnTo>
                    <a:pt x="190373" y="94945"/>
                  </a:lnTo>
                  <a:lnTo>
                    <a:pt x="190373" y="189890"/>
                  </a:lnTo>
                  <a:lnTo>
                    <a:pt x="285546" y="189890"/>
                  </a:lnTo>
                  <a:lnTo>
                    <a:pt x="285546" y="284835"/>
                  </a:lnTo>
                  <a:lnTo>
                    <a:pt x="380733" y="284835"/>
                  </a:lnTo>
                  <a:lnTo>
                    <a:pt x="380733" y="0"/>
                  </a:lnTo>
                  <a:close/>
                </a:path>
                <a:path w="762000" h="3133725">
                  <a:moveTo>
                    <a:pt x="475919" y="2563698"/>
                  </a:moveTo>
                  <a:lnTo>
                    <a:pt x="380746" y="2563698"/>
                  </a:lnTo>
                  <a:lnTo>
                    <a:pt x="380746" y="2658643"/>
                  </a:lnTo>
                  <a:lnTo>
                    <a:pt x="475919" y="2658643"/>
                  </a:lnTo>
                  <a:lnTo>
                    <a:pt x="475919" y="2563698"/>
                  </a:lnTo>
                  <a:close/>
                </a:path>
                <a:path w="762000" h="3133725">
                  <a:moveTo>
                    <a:pt x="475919" y="569722"/>
                  </a:moveTo>
                  <a:lnTo>
                    <a:pt x="380746" y="569722"/>
                  </a:lnTo>
                  <a:lnTo>
                    <a:pt x="380746" y="664667"/>
                  </a:lnTo>
                  <a:lnTo>
                    <a:pt x="475919" y="664667"/>
                  </a:lnTo>
                  <a:lnTo>
                    <a:pt x="475919" y="569722"/>
                  </a:lnTo>
                  <a:close/>
                </a:path>
                <a:path w="762000" h="3133725">
                  <a:moveTo>
                    <a:pt x="571106" y="284886"/>
                  </a:moveTo>
                  <a:lnTo>
                    <a:pt x="475919" y="284886"/>
                  </a:lnTo>
                  <a:lnTo>
                    <a:pt x="475919" y="379831"/>
                  </a:lnTo>
                  <a:lnTo>
                    <a:pt x="380746" y="379831"/>
                  </a:lnTo>
                  <a:lnTo>
                    <a:pt x="380746" y="474776"/>
                  </a:lnTo>
                  <a:lnTo>
                    <a:pt x="475919" y="474776"/>
                  </a:lnTo>
                  <a:lnTo>
                    <a:pt x="571106" y="474776"/>
                  </a:lnTo>
                  <a:lnTo>
                    <a:pt x="571106" y="284886"/>
                  </a:lnTo>
                  <a:close/>
                </a:path>
                <a:path w="762000" h="3133725">
                  <a:moveTo>
                    <a:pt x="666280" y="3038437"/>
                  </a:moveTo>
                  <a:lnTo>
                    <a:pt x="571106" y="3038437"/>
                  </a:lnTo>
                  <a:lnTo>
                    <a:pt x="475919" y="3038437"/>
                  </a:lnTo>
                  <a:lnTo>
                    <a:pt x="475919" y="2943491"/>
                  </a:lnTo>
                  <a:lnTo>
                    <a:pt x="571106" y="2943491"/>
                  </a:lnTo>
                  <a:lnTo>
                    <a:pt x="571106" y="2848546"/>
                  </a:lnTo>
                  <a:lnTo>
                    <a:pt x="475919" y="2848546"/>
                  </a:lnTo>
                  <a:lnTo>
                    <a:pt x="475919" y="2943479"/>
                  </a:lnTo>
                  <a:lnTo>
                    <a:pt x="380746" y="2943479"/>
                  </a:lnTo>
                  <a:lnTo>
                    <a:pt x="380746" y="3133369"/>
                  </a:lnTo>
                  <a:lnTo>
                    <a:pt x="475919" y="3133369"/>
                  </a:lnTo>
                  <a:lnTo>
                    <a:pt x="571106" y="3133382"/>
                  </a:lnTo>
                  <a:lnTo>
                    <a:pt x="666280" y="3133382"/>
                  </a:lnTo>
                  <a:lnTo>
                    <a:pt x="666280" y="3038437"/>
                  </a:lnTo>
                  <a:close/>
                </a:path>
                <a:path w="762000" h="3133725">
                  <a:moveTo>
                    <a:pt x="666280" y="2468753"/>
                  </a:moveTo>
                  <a:lnTo>
                    <a:pt x="571106" y="2468753"/>
                  </a:lnTo>
                  <a:lnTo>
                    <a:pt x="475919" y="2468753"/>
                  </a:lnTo>
                  <a:lnTo>
                    <a:pt x="475919" y="2563698"/>
                  </a:lnTo>
                  <a:lnTo>
                    <a:pt x="571106" y="2563698"/>
                  </a:lnTo>
                  <a:lnTo>
                    <a:pt x="571106" y="2753588"/>
                  </a:lnTo>
                  <a:lnTo>
                    <a:pt x="666280" y="2753588"/>
                  </a:lnTo>
                  <a:lnTo>
                    <a:pt x="666280" y="2468753"/>
                  </a:lnTo>
                  <a:close/>
                </a:path>
                <a:path w="762000" h="3133725">
                  <a:moveTo>
                    <a:pt x="666280" y="1899043"/>
                  </a:moveTo>
                  <a:lnTo>
                    <a:pt x="571106" y="1899043"/>
                  </a:lnTo>
                  <a:lnTo>
                    <a:pt x="475919" y="1899043"/>
                  </a:lnTo>
                  <a:lnTo>
                    <a:pt x="475919" y="1804098"/>
                  </a:lnTo>
                  <a:lnTo>
                    <a:pt x="380746" y="1804098"/>
                  </a:lnTo>
                  <a:lnTo>
                    <a:pt x="380746" y="1993976"/>
                  </a:lnTo>
                  <a:lnTo>
                    <a:pt x="475919" y="1993976"/>
                  </a:lnTo>
                  <a:lnTo>
                    <a:pt x="475919" y="2088934"/>
                  </a:lnTo>
                  <a:lnTo>
                    <a:pt x="571106" y="2088934"/>
                  </a:lnTo>
                  <a:lnTo>
                    <a:pt x="571106" y="2183866"/>
                  </a:lnTo>
                  <a:lnTo>
                    <a:pt x="475919" y="2183866"/>
                  </a:lnTo>
                  <a:lnTo>
                    <a:pt x="380746" y="2183866"/>
                  </a:lnTo>
                  <a:lnTo>
                    <a:pt x="380746" y="2373757"/>
                  </a:lnTo>
                  <a:lnTo>
                    <a:pt x="475919" y="2373757"/>
                  </a:lnTo>
                  <a:lnTo>
                    <a:pt x="571106" y="2373757"/>
                  </a:lnTo>
                  <a:lnTo>
                    <a:pt x="571106" y="2468715"/>
                  </a:lnTo>
                  <a:lnTo>
                    <a:pt x="666280" y="2468715"/>
                  </a:lnTo>
                  <a:lnTo>
                    <a:pt x="666280" y="2278824"/>
                  </a:lnTo>
                  <a:lnTo>
                    <a:pt x="571106" y="2278824"/>
                  </a:lnTo>
                  <a:lnTo>
                    <a:pt x="571106" y="2183879"/>
                  </a:lnTo>
                  <a:lnTo>
                    <a:pt x="666280" y="2183879"/>
                  </a:lnTo>
                  <a:lnTo>
                    <a:pt x="666280" y="2088934"/>
                  </a:lnTo>
                  <a:lnTo>
                    <a:pt x="666280" y="1899043"/>
                  </a:lnTo>
                  <a:close/>
                </a:path>
                <a:path w="762000" h="3133725">
                  <a:moveTo>
                    <a:pt x="666280" y="1519224"/>
                  </a:moveTo>
                  <a:lnTo>
                    <a:pt x="571106" y="1519224"/>
                  </a:lnTo>
                  <a:lnTo>
                    <a:pt x="475919" y="1519224"/>
                  </a:lnTo>
                  <a:lnTo>
                    <a:pt x="475919" y="1424266"/>
                  </a:lnTo>
                  <a:lnTo>
                    <a:pt x="380746" y="1424266"/>
                  </a:lnTo>
                  <a:lnTo>
                    <a:pt x="380746" y="1614157"/>
                  </a:lnTo>
                  <a:lnTo>
                    <a:pt x="475919" y="1614157"/>
                  </a:lnTo>
                  <a:lnTo>
                    <a:pt x="475919" y="1709115"/>
                  </a:lnTo>
                  <a:lnTo>
                    <a:pt x="571106" y="1709115"/>
                  </a:lnTo>
                  <a:lnTo>
                    <a:pt x="666280" y="1709115"/>
                  </a:lnTo>
                  <a:lnTo>
                    <a:pt x="666280" y="1519224"/>
                  </a:lnTo>
                  <a:close/>
                </a:path>
                <a:path w="762000" h="3133725">
                  <a:moveTo>
                    <a:pt x="666280" y="1139431"/>
                  </a:moveTo>
                  <a:lnTo>
                    <a:pt x="571106" y="1139431"/>
                  </a:lnTo>
                  <a:lnTo>
                    <a:pt x="475919" y="1139431"/>
                  </a:lnTo>
                  <a:lnTo>
                    <a:pt x="475919" y="1044498"/>
                  </a:lnTo>
                  <a:lnTo>
                    <a:pt x="380746" y="1044498"/>
                  </a:lnTo>
                  <a:lnTo>
                    <a:pt x="380746" y="1234376"/>
                  </a:lnTo>
                  <a:lnTo>
                    <a:pt x="475919" y="1234376"/>
                  </a:lnTo>
                  <a:lnTo>
                    <a:pt x="475919" y="1329321"/>
                  </a:lnTo>
                  <a:lnTo>
                    <a:pt x="571106" y="1329321"/>
                  </a:lnTo>
                  <a:lnTo>
                    <a:pt x="666280" y="1329321"/>
                  </a:lnTo>
                  <a:lnTo>
                    <a:pt x="666280" y="1139431"/>
                  </a:lnTo>
                  <a:close/>
                </a:path>
                <a:path w="762000" h="3133725">
                  <a:moveTo>
                    <a:pt x="666280" y="854608"/>
                  </a:moveTo>
                  <a:lnTo>
                    <a:pt x="571106" y="854608"/>
                  </a:lnTo>
                  <a:lnTo>
                    <a:pt x="571106" y="759612"/>
                  </a:lnTo>
                  <a:lnTo>
                    <a:pt x="475919" y="759612"/>
                  </a:lnTo>
                  <a:lnTo>
                    <a:pt x="380746" y="759612"/>
                  </a:lnTo>
                  <a:lnTo>
                    <a:pt x="380746" y="854544"/>
                  </a:lnTo>
                  <a:lnTo>
                    <a:pt x="475919" y="854544"/>
                  </a:lnTo>
                  <a:lnTo>
                    <a:pt x="475919" y="949502"/>
                  </a:lnTo>
                  <a:lnTo>
                    <a:pt x="571106" y="949502"/>
                  </a:lnTo>
                  <a:lnTo>
                    <a:pt x="666280" y="949553"/>
                  </a:lnTo>
                  <a:lnTo>
                    <a:pt x="666280" y="854608"/>
                  </a:lnTo>
                  <a:close/>
                </a:path>
                <a:path w="762000" h="3133725">
                  <a:moveTo>
                    <a:pt x="666280" y="569722"/>
                  </a:moveTo>
                  <a:lnTo>
                    <a:pt x="571106" y="569722"/>
                  </a:lnTo>
                  <a:lnTo>
                    <a:pt x="571106" y="664667"/>
                  </a:lnTo>
                  <a:lnTo>
                    <a:pt x="666280" y="664667"/>
                  </a:lnTo>
                  <a:lnTo>
                    <a:pt x="666280" y="569722"/>
                  </a:lnTo>
                  <a:close/>
                </a:path>
                <a:path w="762000" h="3133725">
                  <a:moveTo>
                    <a:pt x="666280" y="0"/>
                  </a:moveTo>
                  <a:lnTo>
                    <a:pt x="571106" y="0"/>
                  </a:lnTo>
                  <a:lnTo>
                    <a:pt x="475919" y="0"/>
                  </a:lnTo>
                  <a:lnTo>
                    <a:pt x="380746" y="0"/>
                  </a:lnTo>
                  <a:lnTo>
                    <a:pt x="380746" y="94945"/>
                  </a:lnTo>
                  <a:lnTo>
                    <a:pt x="475919" y="94945"/>
                  </a:lnTo>
                  <a:lnTo>
                    <a:pt x="571106" y="94945"/>
                  </a:lnTo>
                  <a:lnTo>
                    <a:pt x="571106" y="284835"/>
                  </a:lnTo>
                  <a:lnTo>
                    <a:pt x="666280" y="284835"/>
                  </a:lnTo>
                  <a:lnTo>
                    <a:pt x="666280" y="0"/>
                  </a:lnTo>
                  <a:close/>
                </a:path>
                <a:path w="762000" h="3133725">
                  <a:moveTo>
                    <a:pt x="761517" y="1329334"/>
                  </a:moveTo>
                  <a:lnTo>
                    <a:pt x="666330" y="1329334"/>
                  </a:lnTo>
                  <a:lnTo>
                    <a:pt x="666330" y="1804098"/>
                  </a:lnTo>
                  <a:lnTo>
                    <a:pt x="761517" y="1804098"/>
                  </a:lnTo>
                  <a:lnTo>
                    <a:pt x="761517" y="1329334"/>
                  </a:lnTo>
                  <a:close/>
                </a:path>
                <a:path w="762000" h="3133725">
                  <a:moveTo>
                    <a:pt x="761517" y="1044498"/>
                  </a:moveTo>
                  <a:lnTo>
                    <a:pt x="666330" y="1044498"/>
                  </a:lnTo>
                  <a:lnTo>
                    <a:pt x="666330" y="1139444"/>
                  </a:lnTo>
                  <a:lnTo>
                    <a:pt x="761517" y="1139444"/>
                  </a:lnTo>
                  <a:lnTo>
                    <a:pt x="761517" y="1044498"/>
                  </a:lnTo>
                  <a:close/>
                </a:path>
              </a:pathLst>
            </a:custGeom>
            <a:solidFill>
              <a:srgbClr val="3C478E"/>
            </a:solidFill>
          </p:spPr>
          <p:txBody>
            <a:bodyPr wrap="square" lIns="0" tIns="0" rIns="0" bIns="0" rtlCol="0"/>
            <a:lstStyle/>
            <a:p>
              <a:endParaRPr sz="849"/>
            </a:p>
          </p:txBody>
        </p:sp>
        <p:sp>
          <p:nvSpPr>
            <p:cNvPr id="81" name="object 36">
              <a:extLst>
                <a:ext uri="{FF2B5EF4-FFF2-40B4-BE49-F238E27FC236}">
                  <a16:creationId xmlns:a16="http://schemas.microsoft.com/office/drawing/2014/main" id="{7A222403-EBB2-44DB-A440-6E82539BBCA0}"/>
                </a:ext>
              </a:extLst>
            </p:cNvPr>
            <p:cNvSpPr/>
            <p:nvPr/>
          </p:nvSpPr>
          <p:spPr>
            <a:xfrm>
              <a:off x="17257496" y="3333641"/>
              <a:ext cx="666750" cy="3133725"/>
            </a:xfrm>
            <a:custGeom>
              <a:avLst/>
              <a:gdLst/>
              <a:ahLst/>
              <a:cxnLst/>
              <a:rect l="l" t="t" r="r" b="b"/>
              <a:pathLst>
                <a:path w="666750" h="3133725">
                  <a:moveTo>
                    <a:pt x="95186" y="2658643"/>
                  </a:moveTo>
                  <a:lnTo>
                    <a:pt x="0" y="2658643"/>
                  </a:lnTo>
                  <a:lnTo>
                    <a:pt x="0" y="2848533"/>
                  </a:lnTo>
                  <a:lnTo>
                    <a:pt x="95186" y="2848533"/>
                  </a:lnTo>
                  <a:lnTo>
                    <a:pt x="95186" y="2658643"/>
                  </a:lnTo>
                  <a:close/>
                </a:path>
                <a:path w="666750" h="3133725">
                  <a:moveTo>
                    <a:pt x="95186" y="2278824"/>
                  </a:moveTo>
                  <a:lnTo>
                    <a:pt x="0" y="2278824"/>
                  </a:lnTo>
                  <a:lnTo>
                    <a:pt x="0" y="2373769"/>
                  </a:lnTo>
                  <a:lnTo>
                    <a:pt x="95186" y="2373769"/>
                  </a:lnTo>
                  <a:lnTo>
                    <a:pt x="95186" y="2278824"/>
                  </a:lnTo>
                  <a:close/>
                </a:path>
                <a:path w="666750" h="3133725">
                  <a:moveTo>
                    <a:pt x="95186" y="1899043"/>
                  </a:moveTo>
                  <a:lnTo>
                    <a:pt x="0" y="1899043"/>
                  </a:lnTo>
                  <a:lnTo>
                    <a:pt x="0" y="2088934"/>
                  </a:lnTo>
                  <a:lnTo>
                    <a:pt x="95186" y="2088934"/>
                  </a:lnTo>
                  <a:lnTo>
                    <a:pt x="95186" y="1899043"/>
                  </a:lnTo>
                  <a:close/>
                </a:path>
                <a:path w="666750" h="3133725">
                  <a:moveTo>
                    <a:pt x="95186" y="1329334"/>
                  </a:moveTo>
                  <a:lnTo>
                    <a:pt x="0" y="1329334"/>
                  </a:lnTo>
                  <a:lnTo>
                    <a:pt x="0" y="1804098"/>
                  </a:lnTo>
                  <a:lnTo>
                    <a:pt x="95186" y="1804098"/>
                  </a:lnTo>
                  <a:lnTo>
                    <a:pt x="95186" y="1329334"/>
                  </a:lnTo>
                  <a:close/>
                </a:path>
                <a:path w="666750" h="3133725">
                  <a:moveTo>
                    <a:pt x="190373" y="2468753"/>
                  </a:moveTo>
                  <a:lnTo>
                    <a:pt x="95199" y="2468753"/>
                  </a:lnTo>
                  <a:lnTo>
                    <a:pt x="95199" y="2563698"/>
                  </a:lnTo>
                  <a:lnTo>
                    <a:pt x="190373" y="2563698"/>
                  </a:lnTo>
                  <a:lnTo>
                    <a:pt x="190373" y="2468753"/>
                  </a:lnTo>
                  <a:close/>
                </a:path>
                <a:path w="666750" h="3133725">
                  <a:moveTo>
                    <a:pt x="190373" y="1993976"/>
                  </a:moveTo>
                  <a:lnTo>
                    <a:pt x="95199" y="1993976"/>
                  </a:lnTo>
                  <a:lnTo>
                    <a:pt x="95199" y="2088934"/>
                  </a:lnTo>
                  <a:lnTo>
                    <a:pt x="95199" y="2183879"/>
                  </a:lnTo>
                  <a:lnTo>
                    <a:pt x="190373" y="2183879"/>
                  </a:lnTo>
                  <a:lnTo>
                    <a:pt x="190373" y="2088934"/>
                  </a:lnTo>
                  <a:lnTo>
                    <a:pt x="190373" y="1993976"/>
                  </a:lnTo>
                  <a:close/>
                </a:path>
                <a:path w="666750" h="3133725">
                  <a:moveTo>
                    <a:pt x="285559" y="3038437"/>
                  </a:moveTo>
                  <a:lnTo>
                    <a:pt x="190373" y="3038437"/>
                  </a:lnTo>
                  <a:lnTo>
                    <a:pt x="190373" y="3133382"/>
                  </a:lnTo>
                  <a:lnTo>
                    <a:pt x="285559" y="3133382"/>
                  </a:lnTo>
                  <a:lnTo>
                    <a:pt x="285559" y="3038437"/>
                  </a:lnTo>
                  <a:close/>
                </a:path>
                <a:path w="666750" h="3133725">
                  <a:moveTo>
                    <a:pt x="380733" y="2468753"/>
                  </a:moveTo>
                  <a:lnTo>
                    <a:pt x="285559" y="2468753"/>
                  </a:lnTo>
                  <a:lnTo>
                    <a:pt x="285559" y="2658643"/>
                  </a:lnTo>
                  <a:lnTo>
                    <a:pt x="190373" y="2658643"/>
                  </a:lnTo>
                  <a:lnTo>
                    <a:pt x="95199" y="2658643"/>
                  </a:lnTo>
                  <a:lnTo>
                    <a:pt x="95199" y="2753588"/>
                  </a:lnTo>
                  <a:lnTo>
                    <a:pt x="190373" y="2753588"/>
                  </a:lnTo>
                  <a:lnTo>
                    <a:pt x="285559" y="2753588"/>
                  </a:lnTo>
                  <a:lnTo>
                    <a:pt x="285559" y="2848546"/>
                  </a:lnTo>
                  <a:lnTo>
                    <a:pt x="190373" y="2848546"/>
                  </a:lnTo>
                  <a:lnTo>
                    <a:pt x="95199" y="2848546"/>
                  </a:lnTo>
                  <a:lnTo>
                    <a:pt x="95199" y="2943479"/>
                  </a:lnTo>
                  <a:lnTo>
                    <a:pt x="95199" y="3038424"/>
                  </a:lnTo>
                  <a:lnTo>
                    <a:pt x="190373" y="3038424"/>
                  </a:lnTo>
                  <a:lnTo>
                    <a:pt x="190373" y="2943491"/>
                  </a:lnTo>
                  <a:lnTo>
                    <a:pt x="285559" y="2943491"/>
                  </a:lnTo>
                  <a:lnTo>
                    <a:pt x="285559" y="3038424"/>
                  </a:lnTo>
                  <a:lnTo>
                    <a:pt x="380733" y="3038424"/>
                  </a:lnTo>
                  <a:lnTo>
                    <a:pt x="380733" y="2943479"/>
                  </a:lnTo>
                  <a:lnTo>
                    <a:pt x="285559" y="2943479"/>
                  </a:lnTo>
                  <a:lnTo>
                    <a:pt x="285559" y="2848572"/>
                  </a:lnTo>
                  <a:lnTo>
                    <a:pt x="380733" y="2848572"/>
                  </a:lnTo>
                  <a:lnTo>
                    <a:pt x="380733" y="2468753"/>
                  </a:lnTo>
                  <a:close/>
                </a:path>
                <a:path w="666750" h="3133725">
                  <a:moveTo>
                    <a:pt x="380733" y="2278824"/>
                  </a:moveTo>
                  <a:lnTo>
                    <a:pt x="285559" y="2278824"/>
                  </a:lnTo>
                  <a:lnTo>
                    <a:pt x="190373" y="2278824"/>
                  </a:lnTo>
                  <a:lnTo>
                    <a:pt x="95199" y="2278824"/>
                  </a:lnTo>
                  <a:lnTo>
                    <a:pt x="95199" y="2373769"/>
                  </a:lnTo>
                  <a:lnTo>
                    <a:pt x="190373" y="2373769"/>
                  </a:lnTo>
                  <a:lnTo>
                    <a:pt x="285559" y="2373769"/>
                  </a:lnTo>
                  <a:lnTo>
                    <a:pt x="285559" y="2468715"/>
                  </a:lnTo>
                  <a:lnTo>
                    <a:pt x="380733" y="2468715"/>
                  </a:lnTo>
                  <a:lnTo>
                    <a:pt x="380733" y="2278824"/>
                  </a:lnTo>
                  <a:close/>
                </a:path>
                <a:path w="666750" h="3133725">
                  <a:moveTo>
                    <a:pt x="380733" y="2088934"/>
                  </a:moveTo>
                  <a:lnTo>
                    <a:pt x="285559" y="2088934"/>
                  </a:lnTo>
                  <a:lnTo>
                    <a:pt x="285559" y="2183879"/>
                  </a:lnTo>
                  <a:lnTo>
                    <a:pt x="380733" y="2183879"/>
                  </a:lnTo>
                  <a:lnTo>
                    <a:pt x="380733" y="2088934"/>
                  </a:lnTo>
                  <a:close/>
                </a:path>
                <a:path w="666750" h="3133725">
                  <a:moveTo>
                    <a:pt x="380733" y="1329334"/>
                  </a:moveTo>
                  <a:lnTo>
                    <a:pt x="285559" y="1329334"/>
                  </a:lnTo>
                  <a:lnTo>
                    <a:pt x="285559" y="1424266"/>
                  </a:lnTo>
                  <a:lnTo>
                    <a:pt x="190373" y="1424266"/>
                  </a:lnTo>
                  <a:lnTo>
                    <a:pt x="190373" y="1234376"/>
                  </a:lnTo>
                  <a:lnTo>
                    <a:pt x="95199" y="1234376"/>
                  </a:lnTo>
                  <a:lnTo>
                    <a:pt x="95199" y="1519224"/>
                  </a:lnTo>
                  <a:lnTo>
                    <a:pt x="190373" y="1519224"/>
                  </a:lnTo>
                  <a:lnTo>
                    <a:pt x="190373" y="1614208"/>
                  </a:lnTo>
                  <a:lnTo>
                    <a:pt x="95199" y="1614208"/>
                  </a:lnTo>
                  <a:lnTo>
                    <a:pt x="95199" y="1899043"/>
                  </a:lnTo>
                  <a:lnTo>
                    <a:pt x="190373" y="1899043"/>
                  </a:lnTo>
                  <a:lnTo>
                    <a:pt x="285559" y="1899043"/>
                  </a:lnTo>
                  <a:lnTo>
                    <a:pt x="285559" y="1993988"/>
                  </a:lnTo>
                  <a:lnTo>
                    <a:pt x="380733" y="1993988"/>
                  </a:lnTo>
                  <a:lnTo>
                    <a:pt x="380733" y="1709153"/>
                  </a:lnTo>
                  <a:lnTo>
                    <a:pt x="285559" y="1709153"/>
                  </a:lnTo>
                  <a:lnTo>
                    <a:pt x="285559" y="1614157"/>
                  </a:lnTo>
                  <a:lnTo>
                    <a:pt x="380733" y="1614157"/>
                  </a:lnTo>
                  <a:lnTo>
                    <a:pt x="380733" y="1519224"/>
                  </a:lnTo>
                  <a:lnTo>
                    <a:pt x="285559" y="1519224"/>
                  </a:lnTo>
                  <a:lnTo>
                    <a:pt x="285559" y="1424279"/>
                  </a:lnTo>
                  <a:lnTo>
                    <a:pt x="380733" y="1424279"/>
                  </a:lnTo>
                  <a:lnTo>
                    <a:pt x="380733" y="1329334"/>
                  </a:lnTo>
                  <a:close/>
                </a:path>
                <a:path w="666750" h="3133725">
                  <a:moveTo>
                    <a:pt x="380733" y="949540"/>
                  </a:moveTo>
                  <a:lnTo>
                    <a:pt x="285559" y="949540"/>
                  </a:lnTo>
                  <a:lnTo>
                    <a:pt x="285559" y="1139431"/>
                  </a:lnTo>
                  <a:lnTo>
                    <a:pt x="190373" y="1139431"/>
                  </a:lnTo>
                  <a:lnTo>
                    <a:pt x="190373" y="1044498"/>
                  </a:lnTo>
                  <a:lnTo>
                    <a:pt x="95199" y="1044498"/>
                  </a:lnTo>
                  <a:lnTo>
                    <a:pt x="95199" y="1139444"/>
                  </a:lnTo>
                  <a:lnTo>
                    <a:pt x="190373" y="1139444"/>
                  </a:lnTo>
                  <a:lnTo>
                    <a:pt x="190373" y="1234376"/>
                  </a:lnTo>
                  <a:lnTo>
                    <a:pt x="285559" y="1234376"/>
                  </a:lnTo>
                  <a:lnTo>
                    <a:pt x="380733" y="1234376"/>
                  </a:lnTo>
                  <a:lnTo>
                    <a:pt x="380733" y="949540"/>
                  </a:lnTo>
                  <a:close/>
                </a:path>
                <a:path w="666750" h="3133725">
                  <a:moveTo>
                    <a:pt x="380733" y="759612"/>
                  </a:moveTo>
                  <a:lnTo>
                    <a:pt x="285559" y="759612"/>
                  </a:lnTo>
                  <a:lnTo>
                    <a:pt x="190373" y="759612"/>
                  </a:lnTo>
                  <a:lnTo>
                    <a:pt x="95199" y="759612"/>
                  </a:lnTo>
                  <a:lnTo>
                    <a:pt x="95199" y="949502"/>
                  </a:lnTo>
                  <a:lnTo>
                    <a:pt x="190373" y="949502"/>
                  </a:lnTo>
                  <a:lnTo>
                    <a:pt x="285559" y="949502"/>
                  </a:lnTo>
                  <a:lnTo>
                    <a:pt x="285559" y="854544"/>
                  </a:lnTo>
                  <a:lnTo>
                    <a:pt x="380733" y="854544"/>
                  </a:lnTo>
                  <a:lnTo>
                    <a:pt x="380733" y="759612"/>
                  </a:lnTo>
                  <a:close/>
                </a:path>
                <a:path w="666750" h="3133725">
                  <a:moveTo>
                    <a:pt x="380733" y="569722"/>
                  </a:moveTo>
                  <a:lnTo>
                    <a:pt x="285559" y="569722"/>
                  </a:lnTo>
                  <a:lnTo>
                    <a:pt x="190373" y="569722"/>
                  </a:lnTo>
                  <a:lnTo>
                    <a:pt x="190373" y="284886"/>
                  </a:lnTo>
                  <a:lnTo>
                    <a:pt x="95199" y="284886"/>
                  </a:lnTo>
                  <a:lnTo>
                    <a:pt x="95199" y="664667"/>
                  </a:lnTo>
                  <a:lnTo>
                    <a:pt x="190373" y="664667"/>
                  </a:lnTo>
                  <a:lnTo>
                    <a:pt x="285559" y="664667"/>
                  </a:lnTo>
                  <a:lnTo>
                    <a:pt x="380733" y="664667"/>
                  </a:lnTo>
                  <a:lnTo>
                    <a:pt x="380733" y="569722"/>
                  </a:lnTo>
                  <a:close/>
                </a:path>
                <a:path w="666750" h="3133725">
                  <a:moveTo>
                    <a:pt x="380733" y="189941"/>
                  </a:moveTo>
                  <a:lnTo>
                    <a:pt x="285559" y="189941"/>
                  </a:lnTo>
                  <a:lnTo>
                    <a:pt x="285559" y="284886"/>
                  </a:lnTo>
                  <a:lnTo>
                    <a:pt x="285559" y="474776"/>
                  </a:lnTo>
                  <a:lnTo>
                    <a:pt x="380733" y="474776"/>
                  </a:lnTo>
                  <a:lnTo>
                    <a:pt x="380733" y="284886"/>
                  </a:lnTo>
                  <a:lnTo>
                    <a:pt x="380733" y="189941"/>
                  </a:lnTo>
                  <a:close/>
                </a:path>
                <a:path w="666750" h="3133725">
                  <a:moveTo>
                    <a:pt x="380733" y="0"/>
                  </a:moveTo>
                  <a:lnTo>
                    <a:pt x="285559" y="0"/>
                  </a:lnTo>
                  <a:lnTo>
                    <a:pt x="190373" y="0"/>
                  </a:lnTo>
                  <a:lnTo>
                    <a:pt x="95199" y="0"/>
                  </a:lnTo>
                  <a:lnTo>
                    <a:pt x="95199" y="284835"/>
                  </a:lnTo>
                  <a:lnTo>
                    <a:pt x="190373" y="284835"/>
                  </a:lnTo>
                  <a:lnTo>
                    <a:pt x="190373" y="94945"/>
                  </a:lnTo>
                  <a:lnTo>
                    <a:pt x="285559" y="94945"/>
                  </a:lnTo>
                  <a:lnTo>
                    <a:pt x="380733" y="94945"/>
                  </a:lnTo>
                  <a:lnTo>
                    <a:pt x="380733" y="0"/>
                  </a:lnTo>
                  <a:close/>
                </a:path>
                <a:path w="666750" h="3133725">
                  <a:moveTo>
                    <a:pt x="571106" y="2848546"/>
                  </a:moveTo>
                  <a:lnTo>
                    <a:pt x="475932" y="2848546"/>
                  </a:lnTo>
                  <a:lnTo>
                    <a:pt x="475932" y="2943479"/>
                  </a:lnTo>
                  <a:lnTo>
                    <a:pt x="380746" y="2943479"/>
                  </a:lnTo>
                  <a:lnTo>
                    <a:pt x="380746" y="3038424"/>
                  </a:lnTo>
                  <a:lnTo>
                    <a:pt x="475932" y="3038424"/>
                  </a:lnTo>
                  <a:lnTo>
                    <a:pt x="571106" y="3038424"/>
                  </a:lnTo>
                  <a:lnTo>
                    <a:pt x="571106" y="2943491"/>
                  </a:lnTo>
                  <a:lnTo>
                    <a:pt x="571106" y="2848546"/>
                  </a:lnTo>
                  <a:close/>
                </a:path>
                <a:path w="666750" h="3133725">
                  <a:moveTo>
                    <a:pt x="571106" y="2373807"/>
                  </a:moveTo>
                  <a:lnTo>
                    <a:pt x="475932" y="2373807"/>
                  </a:lnTo>
                  <a:lnTo>
                    <a:pt x="475932" y="2468753"/>
                  </a:lnTo>
                  <a:lnTo>
                    <a:pt x="475932" y="2563698"/>
                  </a:lnTo>
                  <a:lnTo>
                    <a:pt x="380746" y="2563698"/>
                  </a:lnTo>
                  <a:lnTo>
                    <a:pt x="380746" y="2753588"/>
                  </a:lnTo>
                  <a:lnTo>
                    <a:pt x="475932" y="2753588"/>
                  </a:lnTo>
                  <a:lnTo>
                    <a:pt x="475932" y="2658643"/>
                  </a:lnTo>
                  <a:lnTo>
                    <a:pt x="571106" y="2658643"/>
                  </a:lnTo>
                  <a:lnTo>
                    <a:pt x="571106" y="2468765"/>
                  </a:lnTo>
                  <a:lnTo>
                    <a:pt x="571106" y="2373807"/>
                  </a:lnTo>
                  <a:close/>
                </a:path>
                <a:path w="666750" h="3133725">
                  <a:moveTo>
                    <a:pt x="571106" y="1993976"/>
                  </a:moveTo>
                  <a:lnTo>
                    <a:pt x="475932" y="1993976"/>
                  </a:lnTo>
                  <a:lnTo>
                    <a:pt x="475932" y="2088934"/>
                  </a:lnTo>
                  <a:lnTo>
                    <a:pt x="571106" y="2088934"/>
                  </a:lnTo>
                  <a:lnTo>
                    <a:pt x="571106" y="1993976"/>
                  </a:lnTo>
                  <a:close/>
                </a:path>
                <a:path w="666750" h="3133725">
                  <a:moveTo>
                    <a:pt x="571106" y="189941"/>
                  </a:moveTo>
                  <a:lnTo>
                    <a:pt x="475932" y="189941"/>
                  </a:lnTo>
                  <a:lnTo>
                    <a:pt x="380746" y="189941"/>
                  </a:lnTo>
                  <a:lnTo>
                    <a:pt x="380746" y="284886"/>
                  </a:lnTo>
                  <a:lnTo>
                    <a:pt x="380746" y="474776"/>
                  </a:lnTo>
                  <a:lnTo>
                    <a:pt x="475932" y="474776"/>
                  </a:lnTo>
                  <a:lnTo>
                    <a:pt x="571106" y="474776"/>
                  </a:lnTo>
                  <a:lnTo>
                    <a:pt x="571106" y="284886"/>
                  </a:lnTo>
                  <a:lnTo>
                    <a:pt x="571106" y="189941"/>
                  </a:lnTo>
                  <a:close/>
                </a:path>
                <a:path w="666750" h="3133725">
                  <a:moveTo>
                    <a:pt x="666292" y="2088934"/>
                  </a:moveTo>
                  <a:lnTo>
                    <a:pt x="571106" y="2088934"/>
                  </a:lnTo>
                  <a:lnTo>
                    <a:pt x="571106" y="2183866"/>
                  </a:lnTo>
                  <a:lnTo>
                    <a:pt x="475932" y="2183866"/>
                  </a:lnTo>
                  <a:lnTo>
                    <a:pt x="475932" y="2088934"/>
                  </a:lnTo>
                  <a:lnTo>
                    <a:pt x="380746" y="2088934"/>
                  </a:lnTo>
                  <a:lnTo>
                    <a:pt x="380746" y="2373769"/>
                  </a:lnTo>
                  <a:lnTo>
                    <a:pt x="475932" y="2373769"/>
                  </a:lnTo>
                  <a:lnTo>
                    <a:pt x="475932" y="2278824"/>
                  </a:lnTo>
                  <a:lnTo>
                    <a:pt x="571106" y="2278824"/>
                  </a:lnTo>
                  <a:lnTo>
                    <a:pt x="666292" y="2278824"/>
                  </a:lnTo>
                  <a:lnTo>
                    <a:pt x="666292" y="2088934"/>
                  </a:lnTo>
                  <a:close/>
                </a:path>
                <a:path w="666750" h="3133725">
                  <a:moveTo>
                    <a:pt x="666292" y="1709153"/>
                  </a:moveTo>
                  <a:lnTo>
                    <a:pt x="571106" y="1709153"/>
                  </a:lnTo>
                  <a:lnTo>
                    <a:pt x="571106" y="1614208"/>
                  </a:lnTo>
                  <a:lnTo>
                    <a:pt x="475932" y="1614208"/>
                  </a:lnTo>
                  <a:lnTo>
                    <a:pt x="380746" y="1614208"/>
                  </a:lnTo>
                  <a:lnTo>
                    <a:pt x="380746" y="1709153"/>
                  </a:lnTo>
                  <a:lnTo>
                    <a:pt x="475932" y="1709153"/>
                  </a:lnTo>
                  <a:lnTo>
                    <a:pt x="475932" y="1804098"/>
                  </a:lnTo>
                  <a:lnTo>
                    <a:pt x="380746" y="1804098"/>
                  </a:lnTo>
                  <a:lnTo>
                    <a:pt x="380746" y="1993976"/>
                  </a:lnTo>
                  <a:lnTo>
                    <a:pt x="475932" y="1993976"/>
                  </a:lnTo>
                  <a:lnTo>
                    <a:pt x="475932" y="1899043"/>
                  </a:lnTo>
                  <a:lnTo>
                    <a:pt x="571106" y="1899043"/>
                  </a:lnTo>
                  <a:lnTo>
                    <a:pt x="571106" y="1804098"/>
                  </a:lnTo>
                  <a:lnTo>
                    <a:pt x="666292" y="1804098"/>
                  </a:lnTo>
                  <a:lnTo>
                    <a:pt x="666292" y="1709153"/>
                  </a:lnTo>
                  <a:close/>
                </a:path>
                <a:path w="666750" h="3133725">
                  <a:moveTo>
                    <a:pt x="666292" y="854608"/>
                  </a:moveTo>
                  <a:lnTo>
                    <a:pt x="571106" y="854608"/>
                  </a:lnTo>
                  <a:lnTo>
                    <a:pt x="571106" y="759612"/>
                  </a:lnTo>
                  <a:lnTo>
                    <a:pt x="475932" y="759612"/>
                  </a:lnTo>
                  <a:lnTo>
                    <a:pt x="380746" y="759612"/>
                  </a:lnTo>
                  <a:lnTo>
                    <a:pt x="380746" y="949502"/>
                  </a:lnTo>
                  <a:lnTo>
                    <a:pt x="475932" y="949502"/>
                  </a:lnTo>
                  <a:lnTo>
                    <a:pt x="475932" y="1044498"/>
                  </a:lnTo>
                  <a:lnTo>
                    <a:pt x="380746" y="1044498"/>
                  </a:lnTo>
                  <a:lnTo>
                    <a:pt x="380746" y="1329334"/>
                  </a:lnTo>
                  <a:lnTo>
                    <a:pt x="475932" y="1329334"/>
                  </a:lnTo>
                  <a:lnTo>
                    <a:pt x="475932" y="1424266"/>
                  </a:lnTo>
                  <a:lnTo>
                    <a:pt x="380746" y="1424266"/>
                  </a:lnTo>
                  <a:lnTo>
                    <a:pt x="380746" y="1519224"/>
                  </a:lnTo>
                  <a:lnTo>
                    <a:pt x="475932" y="1519224"/>
                  </a:lnTo>
                  <a:lnTo>
                    <a:pt x="571106" y="1519224"/>
                  </a:lnTo>
                  <a:lnTo>
                    <a:pt x="571106" y="1424266"/>
                  </a:lnTo>
                  <a:lnTo>
                    <a:pt x="666292" y="1424266"/>
                  </a:lnTo>
                  <a:lnTo>
                    <a:pt x="666292" y="1234376"/>
                  </a:lnTo>
                  <a:lnTo>
                    <a:pt x="571106" y="1234376"/>
                  </a:lnTo>
                  <a:lnTo>
                    <a:pt x="475932" y="1234376"/>
                  </a:lnTo>
                  <a:lnTo>
                    <a:pt x="475932" y="1139393"/>
                  </a:lnTo>
                  <a:lnTo>
                    <a:pt x="571106" y="1139393"/>
                  </a:lnTo>
                  <a:lnTo>
                    <a:pt x="666292" y="1139444"/>
                  </a:lnTo>
                  <a:lnTo>
                    <a:pt x="666292" y="1044498"/>
                  </a:lnTo>
                  <a:lnTo>
                    <a:pt x="571106" y="1044498"/>
                  </a:lnTo>
                  <a:lnTo>
                    <a:pt x="571106" y="949553"/>
                  </a:lnTo>
                  <a:lnTo>
                    <a:pt x="666292" y="949553"/>
                  </a:lnTo>
                  <a:lnTo>
                    <a:pt x="666292" y="854608"/>
                  </a:lnTo>
                  <a:close/>
                </a:path>
                <a:path w="666750" h="3133725">
                  <a:moveTo>
                    <a:pt x="666292" y="569722"/>
                  </a:moveTo>
                  <a:lnTo>
                    <a:pt x="571106" y="569722"/>
                  </a:lnTo>
                  <a:lnTo>
                    <a:pt x="475932" y="569722"/>
                  </a:lnTo>
                  <a:lnTo>
                    <a:pt x="380746" y="569722"/>
                  </a:lnTo>
                  <a:lnTo>
                    <a:pt x="380746" y="664667"/>
                  </a:lnTo>
                  <a:lnTo>
                    <a:pt x="475932" y="664667"/>
                  </a:lnTo>
                  <a:lnTo>
                    <a:pt x="571106" y="664667"/>
                  </a:lnTo>
                  <a:lnTo>
                    <a:pt x="666292" y="664667"/>
                  </a:lnTo>
                  <a:lnTo>
                    <a:pt x="666292" y="569722"/>
                  </a:lnTo>
                  <a:close/>
                </a:path>
                <a:path w="666750" h="3133725">
                  <a:moveTo>
                    <a:pt x="666292" y="0"/>
                  </a:moveTo>
                  <a:lnTo>
                    <a:pt x="571106" y="0"/>
                  </a:lnTo>
                  <a:lnTo>
                    <a:pt x="475932" y="0"/>
                  </a:lnTo>
                  <a:lnTo>
                    <a:pt x="380746" y="0"/>
                  </a:lnTo>
                  <a:lnTo>
                    <a:pt x="380746" y="94945"/>
                  </a:lnTo>
                  <a:lnTo>
                    <a:pt x="475932" y="94945"/>
                  </a:lnTo>
                  <a:lnTo>
                    <a:pt x="571106" y="94945"/>
                  </a:lnTo>
                  <a:lnTo>
                    <a:pt x="666292" y="94945"/>
                  </a:lnTo>
                  <a:lnTo>
                    <a:pt x="666292" y="0"/>
                  </a:lnTo>
                  <a:close/>
                </a:path>
              </a:pathLst>
            </a:custGeom>
            <a:solidFill>
              <a:srgbClr val="3C478E"/>
            </a:solidFill>
          </p:spPr>
          <p:txBody>
            <a:bodyPr wrap="square" lIns="0" tIns="0" rIns="0" bIns="0" rtlCol="0"/>
            <a:lstStyle/>
            <a:p>
              <a:endParaRPr sz="849"/>
            </a:p>
          </p:txBody>
        </p:sp>
        <p:sp>
          <p:nvSpPr>
            <p:cNvPr id="82" name="object 37">
              <a:extLst>
                <a:ext uri="{FF2B5EF4-FFF2-40B4-BE49-F238E27FC236}">
                  <a16:creationId xmlns:a16="http://schemas.microsoft.com/office/drawing/2014/main" id="{20021DE5-C14F-471B-B751-3C19DCF1863D}"/>
                </a:ext>
              </a:extLst>
            </p:cNvPr>
            <p:cNvSpPr/>
            <p:nvPr/>
          </p:nvSpPr>
          <p:spPr>
            <a:xfrm>
              <a:off x="17828603" y="3333641"/>
              <a:ext cx="190500" cy="3133725"/>
            </a:xfrm>
            <a:custGeom>
              <a:avLst/>
              <a:gdLst/>
              <a:ahLst/>
              <a:cxnLst/>
              <a:rect l="l" t="t" r="r" b="b"/>
              <a:pathLst>
                <a:path w="190500" h="3133725">
                  <a:moveTo>
                    <a:pt x="95186" y="3038437"/>
                  </a:moveTo>
                  <a:lnTo>
                    <a:pt x="0" y="3038437"/>
                  </a:lnTo>
                  <a:lnTo>
                    <a:pt x="0" y="3133382"/>
                  </a:lnTo>
                  <a:lnTo>
                    <a:pt x="95186" y="3133382"/>
                  </a:lnTo>
                  <a:lnTo>
                    <a:pt x="95186" y="3038437"/>
                  </a:lnTo>
                  <a:close/>
                </a:path>
                <a:path w="190500" h="3133725">
                  <a:moveTo>
                    <a:pt x="95186" y="2088934"/>
                  </a:moveTo>
                  <a:lnTo>
                    <a:pt x="0" y="2088934"/>
                  </a:lnTo>
                  <a:lnTo>
                    <a:pt x="0" y="2278824"/>
                  </a:lnTo>
                  <a:lnTo>
                    <a:pt x="95186" y="2278824"/>
                  </a:lnTo>
                  <a:lnTo>
                    <a:pt x="95186" y="2088934"/>
                  </a:lnTo>
                  <a:close/>
                </a:path>
                <a:path w="190500" h="3133725">
                  <a:moveTo>
                    <a:pt x="190373" y="2753588"/>
                  </a:moveTo>
                  <a:lnTo>
                    <a:pt x="95186" y="2753588"/>
                  </a:lnTo>
                  <a:lnTo>
                    <a:pt x="0" y="2753588"/>
                  </a:lnTo>
                  <a:lnTo>
                    <a:pt x="0" y="2848546"/>
                  </a:lnTo>
                  <a:lnTo>
                    <a:pt x="95186" y="2848546"/>
                  </a:lnTo>
                  <a:lnTo>
                    <a:pt x="190373" y="2848546"/>
                  </a:lnTo>
                  <a:lnTo>
                    <a:pt x="190373" y="2753588"/>
                  </a:lnTo>
                  <a:close/>
                </a:path>
                <a:path w="190500" h="3133725">
                  <a:moveTo>
                    <a:pt x="190373" y="2373807"/>
                  </a:moveTo>
                  <a:lnTo>
                    <a:pt x="95186" y="2373807"/>
                  </a:lnTo>
                  <a:lnTo>
                    <a:pt x="0" y="2373807"/>
                  </a:lnTo>
                  <a:lnTo>
                    <a:pt x="0" y="2468765"/>
                  </a:lnTo>
                  <a:lnTo>
                    <a:pt x="95186" y="2468765"/>
                  </a:lnTo>
                  <a:lnTo>
                    <a:pt x="190373" y="2468765"/>
                  </a:lnTo>
                  <a:lnTo>
                    <a:pt x="190373" y="2373807"/>
                  </a:lnTo>
                  <a:close/>
                </a:path>
                <a:path w="190500" h="3133725">
                  <a:moveTo>
                    <a:pt x="190373" y="1899043"/>
                  </a:moveTo>
                  <a:lnTo>
                    <a:pt x="95186" y="1899043"/>
                  </a:lnTo>
                  <a:lnTo>
                    <a:pt x="95186" y="2088934"/>
                  </a:lnTo>
                  <a:lnTo>
                    <a:pt x="190373" y="2088934"/>
                  </a:lnTo>
                  <a:lnTo>
                    <a:pt x="190373" y="1899043"/>
                  </a:lnTo>
                  <a:close/>
                </a:path>
                <a:path w="190500" h="3133725">
                  <a:moveTo>
                    <a:pt x="190373" y="1519224"/>
                  </a:moveTo>
                  <a:lnTo>
                    <a:pt x="95186" y="1519224"/>
                  </a:lnTo>
                  <a:lnTo>
                    <a:pt x="95186" y="1709115"/>
                  </a:lnTo>
                  <a:lnTo>
                    <a:pt x="190373" y="1709115"/>
                  </a:lnTo>
                  <a:lnTo>
                    <a:pt x="190373" y="1519224"/>
                  </a:lnTo>
                  <a:close/>
                </a:path>
                <a:path w="190500" h="3133725">
                  <a:moveTo>
                    <a:pt x="190373" y="1234376"/>
                  </a:moveTo>
                  <a:lnTo>
                    <a:pt x="95186" y="1234376"/>
                  </a:lnTo>
                  <a:lnTo>
                    <a:pt x="95186" y="1329334"/>
                  </a:lnTo>
                  <a:lnTo>
                    <a:pt x="190373" y="1329334"/>
                  </a:lnTo>
                  <a:lnTo>
                    <a:pt x="190373" y="1234376"/>
                  </a:lnTo>
                  <a:close/>
                </a:path>
                <a:path w="190500" h="3133725">
                  <a:moveTo>
                    <a:pt x="190373" y="1044498"/>
                  </a:moveTo>
                  <a:lnTo>
                    <a:pt x="95186" y="1044498"/>
                  </a:lnTo>
                  <a:lnTo>
                    <a:pt x="95186" y="1139444"/>
                  </a:lnTo>
                  <a:lnTo>
                    <a:pt x="190373" y="1139444"/>
                  </a:lnTo>
                  <a:lnTo>
                    <a:pt x="190373" y="1044498"/>
                  </a:lnTo>
                  <a:close/>
                </a:path>
                <a:path w="190500" h="3133725">
                  <a:moveTo>
                    <a:pt x="190373" y="854608"/>
                  </a:moveTo>
                  <a:lnTo>
                    <a:pt x="95186" y="854608"/>
                  </a:lnTo>
                  <a:lnTo>
                    <a:pt x="95186" y="949553"/>
                  </a:lnTo>
                  <a:lnTo>
                    <a:pt x="190373" y="949553"/>
                  </a:lnTo>
                  <a:lnTo>
                    <a:pt x="190373" y="854608"/>
                  </a:lnTo>
                  <a:close/>
                </a:path>
                <a:path w="190500" h="3133725">
                  <a:moveTo>
                    <a:pt x="190373" y="284886"/>
                  </a:moveTo>
                  <a:lnTo>
                    <a:pt x="95186" y="284886"/>
                  </a:lnTo>
                  <a:lnTo>
                    <a:pt x="95186" y="664667"/>
                  </a:lnTo>
                  <a:lnTo>
                    <a:pt x="190373" y="664667"/>
                  </a:lnTo>
                  <a:lnTo>
                    <a:pt x="190373" y="284886"/>
                  </a:lnTo>
                  <a:close/>
                </a:path>
                <a:path w="190500" h="3133725">
                  <a:moveTo>
                    <a:pt x="190373" y="0"/>
                  </a:moveTo>
                  <a:lnTo>
                    <a:pt x="95186" y="0"/>
                  </a:lnTo>
                  <a:lnTo>
                    <a:pt x="95186" y="284835"/>
                  </a:lnTo>
                  <a:lnTo>
                    <a:pt x="190373" y="284835"/>
                  </a:lnTo>
                  <a:lnTo>
                    <a:pt x="190373" y="0"/>
                  </a:lnTo>
                  <a:close/>
                </a:path>
              </a:pathLst>
            </a:custGeom>
            <a:solidFill>
              <a:srgbClr val="3C478E"/>
            </a:solidFill>
          </p:spPr>
          <p:txBody>
            <a:bodyPr wrap="square" lIns="0" tIns="0" rIns="0" bIns="0" rtlCol="0"/>
            <a:lstStyle/>
            <a:p>
              <a:endParaRPr sz="849"/>
            </a:p>
          </p:txBody>
        </p:sp>
      </p:grpSp>
      <p:sp>
        <p:nvSpPr>
          <p:cNvPr id="83" name="object 38">
            <a:extLst>
              <a:ext uri="{FF2B5EF4-FFF2-40B4-BE49-F238E27FC236}">
                <a16:creationId xmlns:a16="http://schemas.microsoft.com/office/drawing/2014/main" id="{F11E9514-1432-4B40-BED1-0C1D30B67415}"/>
              </a:ext>
            </a:extLst>
          </p:cNvPr>
          <p:cNvSpPr/>
          <p:nvPr/>
        </p:nvSpPr>
        <p:spPr>
          <a:xfrm>
            <a:off x="8942419" y="3342532"/>
            <a:ext cx="57760" cy="115519"/>
          </a:xfrm>
          <a:custGeom>
            <a:avLst/>
            <a:gdLst/>
            <a:ahLst/>
            <a:cxnLst/>
            <a:rect l="l" t="t" r="r" b="b"/>
            <a:pathLst>
              <a:path w="95250" h="190500">
                <a:moveTo>
                  <a:pt x="95180" y="0"/>
                </a:moveTo>
                <a:lnTo>
                  <a:pt x="0" y="0"/>
                </a:lnTo>
                <a:lnTo>
                  <a:pt x="0" y="189889"/>
                </a:lnTo>
                <a:lnTo>
                  <a:pt x="95180" y="189889"/>
                </a:lnTo>
                <a:lnTo>
                  <a:pt x="95180" y="0"/>
                </a:lnTo>
                <a:close/>
              </a:path>
            </a:pathLst>
          </a:custGeom>
          <a:solidFill>
            <a:srgbClr val="3C478E"/>
          </a:solidFill>
        </p:spPr>
        <p:txBody>
          <a:bodyPr wrap="square" lIns="0" tIns="0" rIns="0" bIns="0" rtlCol="0"/>
          <a:lstStyle/>
          <a:p>
            <a:endParaRPr sz="849"/>
          </a:p>
        </p:txBody>
      </p:sp>
      <p:sp>
        <p:nvSpPr>
          <p:cNvPr id="84" name="object 39">
            <a:extLst>
              <a:ext uri="{FF2B5EF4-FFF2-40B4-BE49-F238E27FC236}">
                <a16:creationId xmlns:a16="http://schemas.microsoft.com/office/drawing/2014/main" id="{F41390D7-8AAD-4007-AA3C-90CA056478A4}"/>
              </a:ext>
            </a:extLst>
          </p:cNvPr>
          <p:cNvSpPr/>
          <p:nvPr/>
        </p:nvSpPr>
        <p:spPr>
          <a:xfrm>
            <a:off x="8942415" y="3975910"/>
            <a:ext cx="404318" cy="403163"/>
          </a:xfrm>
          <a:custGeom>
            <a:avLst/>
            <a:gdLst/>
            <a:ahLst/>
            <a:cxnLst/>
            <a:rect l="l" t="t" r="r" b="b"/>
            <a:pathLst>
              <a:path w="666750" h="664845">
                <a:moveTo>
                  <a:pt x="190360" y="0"/>
                </a:moveTo>
                <a:lnTo>
                  <a:pt x="95186" y="0"/>
                </a:lnTo>
                <a:lnTo>
                  <a:pt x="0" y="0"/>
                </a:lnTo>
                <a:lnTo>
                  <a:pt x="0" y="474726"/>
                </a:lnTo>
                <a:lnTo>
                  <a:pt x="0" y="664616"/>
                </a:lnTo>
                <a:lnTo>
                  <a:pt x="95186" y="664616"/>
                </a:lnTo>
                <a:lnTo>
                  <a:pt x="190360" y="664629"/>
                </a:lnTo>
                <a:lnTo>
                  <a:pt x="190360" y="569683"/>
                </a:lnTo>
                <a:lnTo>
                  <a:pt x="95186" y="569683"/>
                </a:lnTo>
                <a:lnTo>
                  <a:pt x="95186" y="474776"/>
                </a:lnTo>
                <a:lnTo>
                  <a:pt x="95186" y="94945"/>
                </a:lnTo>
                <a:lnTo>
                  <a:pt x="190360" y="94945"/>
                </a:lnTo>
                <a:lnTo>
                  <a:pt x="190360" y="0"/>
                </a:lnTo>
                <a:close/>
              </a:path>
              <a:path w="666750" h="664845">
                <a:moveTo>
                  <a:pt x="475919" y="189890"/>
                </a:moveTo>
                <a:lnTo>
                  <a:pt x="380733" y="189890"/>
                </a:lnTo>
                <a:lnTo>
                  <a:pt x="285559" y="189890"/>
                </a:lnTo>
                <a:lnTo>
                  <a:pt x="190373" y="189890"/>
                </a:lnTo>
                <a:lnTo>
                  <a:pt x="190373" y="474726"/>
                </a:lnTo>
                <a:lnTo>
                  <a:pt x="285559" y="474726"/>
                </a:lnTo>
                <a:lnTo>
                  <a:pt x="380733" y="474726"/>
                </a:lnTo>
                <a:lnTo>
                  <a:pt x="475919" y="474726"/>
                </a:lnTo>
                <a:lnTo>
                  <a:pt x="475919" y="189890"/>
                </a:lnTo>
                <a:close/>
              </a:path>
              <a:path w="666750" h="664845">
                <a:moveTo>
                  <a:pt x="666292" y="0"/>
                </a:moveTo>
                <a:lnTo>
                  <a:pt x="666292" y="0"/>
                </a:lnTo>
                <a:lnTo>
                  <a:pt x="190373" y="0"/>
                </a:lnTo>
                <a:lnTo>
                  <a:pt x="190373" y="94945"/>
                </a:lnTo>
                <a:lnTo>
                  <a:pt x="285559" y="94945"/>
                </a:lnTo>
                <a:lnTo>
                  <a:pt x="380733" y="94945"/>
                </a:lnTo>
                <a:lnTo>
                  <a:pt x="475919" y="94945"/>
                </a:lnTo>
                <a:lnTo>
                  <a:pt x="571106" y="94945"/>
                </a:lnTo>
                <a:lnTo>
                  <a:pt x="571106" y="474726"/>
                </a:lnTo>
                <a:lnTo>
                  <a:pt x="571106" y="569683"/>
                </a:lnTo>
                <a:lnTo>
                  <a:pt x="475919" y="569683"/>
                </a:lnTo>
                <a:lnTo>
                  <a:pt x="380733" y="569683"/>
                </a:lnTo>
                <a:lnTo>
                  <a:pt x="285559" y="569683"/>
                </a:lnTo>
                <a:lnTo>
                  <a:pt x="190373" y="569683"/>
                </a:lnTo>
                <a:lnTo>
                  <a:pt x="190373" y="664629"/>
                </a:lnTo>
                <a:lnTo>
                  <a:pt x="285559" y="664629"/>
                </a:lnTo>
                <a:lnTo>
                  <a:pt x="380733" y="664629"/>
                </a:lnTo>
                <a:lnTo>
                  <a:pt x="475919" y="664629"/>
                </a:lnTo>
                <a:lnTo>
                  <a:pt x="571106" y="664629"/>
                </a:lnTo>
                <a:lnTo>
                  <a:pt x="666292" y="664616"/>
                </a:lnTo>
                <a:lnTo>
                  <a:pt x="666292" y="474776"/>
                </a:lnTo>
                <a:lnTo>
                  <a:pt x="666292" y="0"/>
                </a:lnTo>
                <a:close/>
              </a:path>
            </a:pathLst>
          </a:custGeom>
          <a:solidFill>
            <a:srgbClr val="3C478E"/>
          </a:solidFill>
        </p:spPr>
        <p:txBody>
          <a:bodyPr wrap="square" lIns="0" tIns="0" rIns="0" bIns="0" rtlCol="0"/>
          <a:lstStyle/>
          <a:p>
            <a:endParaRPr sz="849"/>
          </a:p>
        </p:txBody>
      </p:sp>
    </p:spTree>
    <p:extLst>
      <p:ext uri="{BB962C8B-B14F-4D97-AF65-F5344CB8AC3E}">
        <p14:creationId xmlns:p14="http://schemas.microsoft.com/office/powerpoint/2010/main" val="24734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C9559F-E726-6E0D-1A5B-0B07DA928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595D0B7-E034-1E0E-2B36-8529BF896A63}"/>
              </a:ext>
            </a:extLst>
          </p:cNvPr>
          <p:cNvSpPr txBox="1"/>
          <p:nvPr/>
        </p:nvSpPr>
        <p:spPr>
          <a:xfrm>
            <a:off x="547745" y="1511455"/>
            <a:ext cx="47019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  <a:t>Основные направления деятельности</a:t>
            </a:r>
            <a:b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</a:br>
            <a: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  <a:t>Дома народов России в сфере сохранения языкового многообразия</a:t>
            </a:r>
            <a:endParaRPr lang="ru-RU" sz="20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9FDDFE-C0E5-4C2A-B3C8-BFBD8E51DD49}"/>
              </a:ext>
            </a:extLst>
          </p:cNvPr>
          <p:cNvSpPr txBox="1"/>
          <p:nvPr/>
        </p:nvSpPr>
        <p:spPr>
          <a:xfrm>
            <a:off x="590777" y="3223505"/>
            <a:ext cx="47019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effectLst/>
              </a:rPr>
              <a:t>Цифровизация родных языков народов России </a:t>
            </a:r>
            <a:endParaRPr lang="ru-RU" sz="2600" dirty="0">
              <a:latin typeface="Onest Regular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337142C-44C3-289E-A6AA-EE14BE546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511456"/>
            <a:ext cx="876411" cy="88320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5A1BB21-5BF7-539D-B47E-447843CF96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432532"/>
            <a:ext cx="1098796" cy="10987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2F063BC-4CDB-4F6B-A1B7-3EE1EF19F3E2}"/>
              </a:ext>
            </a:extLst>
          </p:cNvPr>
          <p:cNvSpPr txBox="1"/>
          <p:nvPr/>
        </p:nvSpPr>
        <p:spPr>
          <a:xfrm>
            <a:off x="6942266" y="4704183"/>
            <a:ext cx="47019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effectLst/>
              </a:rPr>
              <a:t>Поддержка и</a:t>
            </a:r>
            <a:r>
              <a:rPr lang="en-US" sz="2800" dirty="0">
                <a:effectLst/>
              </a:rPr>
              <a:t> </a:t>
            </a:r>
            <a:r>
              <a:rPr lang="ru-RU" sz="2800" dirty="0">
                <a:effectLst/>
              </a:rPr>
              <a:t>продвижение русского языка за рубежом</a:t>
            </a:r>
            <a:endParaRPr lang="ru-RU" sz="2600" dirty="0">
              <a:latin typeface="Onest Regular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3B2D45-8536-4D19-B679-9E9BC0DD6DCB}"/>
              </a:ext>
            </a:extLst>
          </p:cNvPr>
          <p:cNvSpPr txBox="1"/>
          <p:nvPr/>
        </p:nvSpPr>
        <p:spPr>
          <a:xfrm>
            <a:off x="655880" y="4704183"/>
            <a:ext cx="47019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effectLst/>
              </a:rPr>
              <a:t>Информационная поддержка родных языков народов России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A88AC0-755E-401D-9016-6416F1BEAF52}"/>
              </a:ext>
            </a:extLst>
          </p:cNvPr>
          <p:cNvSpPr txBox="1"/>
          <p:nvPr/>
        </p:nvSpPr>
        <p:spPr>
          <a:xfrm>
            <a:off x="6942265" y="3223505"/>
            <a:ext cx="4962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effectLst/>
              </a:rPr>
              <a:t>Социально-просветительские проекты </a:t>
            </a:r>
            <a:endParaRPr lang="ru-RU" sz="2600" dirty="0">
              <a:latin typeface="Onest Regular" pitchFamily="2" charset="0"/>
            </a:endParaRPr>
          </a:p>
        </p:txBody>
      </p:sp>
      <p:sp>
        <p:nvSpPr>
          <p:cNvPr id="12" name="object 49">
            <a:extLst>
              <a:ext uri="{FF2B5EF4-FFF2-40B4-BE49-F238E27FC236}">
                <a16:creationId xmlns:a16="http://schemas.microsoft.com/office/drawing/2014/main" id="{F4927569-594A-4892-8EC7-CD621188BFA9}"/>
              </a:ext>
            </a:extLst>
          </p:cNvPr>
          <p:cNvSpPr/>
          <p:nvPr/>
        </p:nvSpPr>
        <p:spPr>
          <a:xfrm>
            <a:off x="6008180" y="3223505"/>
            <a:ext cx="85467" cy="3259827"/>
          </a:xfrm>
          <a:custGeom>
            <a:avLst/>
            <a:gdLst/>
            <a:ahLst/>
            <a:cxnLst/>
            <a:rect l="l" t="t" r="r" b="b"/>
            <a:pathLst>
              <a:path h="8405495">
                <a:moveTo>
                  <a:pt x="0" y="0"/>
                </a:moveTo>
                <a:lnTo>
                  <a:pt x="0" y="8405398"/>
                </a:lnTo>
              </a:path>
            </a:pathLst>
          </a:custGeom>
          <a:ln w="20941">
            <a:solidFill>
              <a:srgbClr val="1F458C"/>
            </a:solidFill>
          </a:ln>
        </p:spPr>
        <p:txBody>
          <a:bodyPr wrap="square" lIns="0" tIns="0" rIns="0" bIns="0" rtlCol="0"/>
          <a:lstStyle/>
          <a:p>
            <a:endParaRPr sz="849" dirty="0"/>
          </a:p>
        </p:txBody>
      </p:sp>
    </p:spTree>
    <p:extLst>
      <p:ext uri="{BB962C8B-B14F-4D97-AF65-F5344CB8AC3E}">
        <p14:creationId xmlns:p14="http://schemas.microsoft.com/office/powerpoint/2010/main" val="1431752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15A016-3268-AA2E-90AC-5418DB08B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6BDE79-3438-96F5-9ED4-497D0924E2DE}"/>
              </a:ext>
            </a:extLst>
          </p:cNvPr>
          <p:cNvSpPr txBox="1"/>
          <p:nvPr/>
        </p:nvSpPr>
        <p:spPr>
          <a:xfrm>
            <a:off x="591669" y="1229023"/>
            <a:ext cx="7566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effectLst/>
                <a:latin typeface="Onest Black" pitchFamily="2" charset="0"/>
              </a:rPr>
              <a:t>Цифровизация родных языков народов России 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FBB364-EC28-4546-4A4E-4ECEA922C6AA}"/>
              </a:ext>
            </a:extLst>
          </p:cNvPr>
          <p:cNvSpPr txBox="1"/>
          <p:nvPr/>
        </p:nvSpPr>
        <p:spPr>
          <a:xfrm>
            <a:off x="591669" y="1690688"/>
            <a:ext cx="56138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  <a:t>Наполнение сервиса «Яндекс Переводчик» языками народов России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BCD8FE-7FF2-717C-59E9-19FDB86DA8F4}"/>
              </a:ext>
            </a:extLst>
          </p:cNvPr>
          <p:cNvSpPr txBox="1"/>
          <p:nvPr/>
        </p:nvSpPr>
        <p:spPr>
          <a:xfrm>
            <a:off x="591668" y="2566601"/>
            <a:ext cx="56138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effectLst/>
                <a:latin typeface="Onest Bold" pitchFamily="2" charset="0"/>
              </a:rPr>
              <a:t>В 2023 году ФГБУ «Дом народов России» </a:t>
            </a:r>
            <a:br>
              <a:rPr lang="ru-RU" sz="2000" dirty="0">
                <a:effectLst/>
                <a:latin typeface="Onest Bold" pitchFamily="2" charset="0"/>
              </a:rPr>
            </a:br>
            <a:r>
              <a:rPr lang="ru-RU" sz="2000" dirty="0">
                <a:effectLst/>
                <a:latin typeface="Onest Bold" pitchFamily="2" charset="0"/>
              </a:rPr>
              <a:t>и компанией «Яндекс» при поддержке </a:t>
            </a:r>
            <a:br>
              <a:rPr lang="ru-RU" sz="2000" dirty="0">
                <a:effectLst/>
                <a:latin typeface="Onest Bold" pitchFamily="2" charset="0"/>
              </a:rPr>
            </a:br>
            <a:r>
              <a:rPr lang="ru-RU" sz="2000" dirty="0">
                <a:effectLst/>
                <a:latin typeface="Onest Bold" pitchFamily="2" charset="0"/>
              </a:rPr>
              <a:t>ФАДН России запущена работа по подготовке корпусов языков народов России для включения в сервис «Яндекс Переводчик». </a:t>
            </a:r>
          </a:p>
          <a:p>
            <a:pPr algn="just"/>
            <a:endParaRPr lang="ru-RU" sz="2000" dirty="0">
              <a:effectLst/>
              <a:latin typeface="Onest Bold" pitchFamily="2" charset="0"/>
            </a:endParaRPr>
          </a:p>
          <a:p>
            <a:pPr algn="just"/>
            <a:r>
              <a:rPr lang="ru-RU" sz="2000" dirty="0">
                <a:effectLst/>
                <a:latin typeface="Onest Bold" pitchFamily="2" charset="0"/>
              </a:rPr>
              <a:t>Свою деятельность ведет рабочая группа, которая включает представителей 19 субъектов Российской Федерации и 2 общественные организации. </a:t>
            </a:r>
          </a:p>
          <a:p>
            <a:pPr algn="just"/>
            <a:r>
              <a:rPr lang="ru-RU" sz="2000" dirty="0">
                <a:effectLst/>
                <a:latin typeface="Onest Bold" pitchFamily="2" charset="0"/>
              </a:rPr>
              <a:t>На данный момент работы ведутся над 34 языками.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889C8E1-736D-4822-9740-40EE7C585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274C15-BA5C-8DF3-7F6A-9563C8202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1DA1BBF-8A41-4633-8CB7-A2063EF60F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0423" y="2154843"/>
            <a:ext cx="3656643" cy="20568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F2C7625-D35B-4958-B6DB-83D3A15413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70423" y="4362178"/>
            <a:ext cx="3656643" cy="2436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5441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15A016-3268-AA2E-90AC-5418DB08B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6BDE79-3438-96F5-9ED4-497D0924E2DE}"/>
              </a:ext>
            </a:extLst>
          </p:cNvPr>
          <p:cNvSpPr txBox="1"/>
          <p:nvPr/>
        </p:nvSpPr>
        <p:spPr>
          <a:xfrm>
            <a:off x="591669" y="1229023"/>
            <a:ext cx="7566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effectLst/>
                <a:latin typeface="Onest Black" pitchFamily="2" charset="0"/>
              </a:rPr>
              <a:t>Цифровизация родных языков народов России 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FBB364-EC28-4546-4A4E-4ECEA922C6AA}"/>
              </a:ext>
            </a:extLst>
          </p:cNvPr>
          <p:cNvSpPr txBox="1"/>
          <p:nvPr/>
        </p:nvSpPr>
        <p:spPr>
          <a:xfrm>
            <a:off x="591669" y="1690688"/>
            <a:ext cx="56138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  <a:t>Наполнение сервиса «Яндекс Переводчик» языками народов России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BCD8FE-7FF2-717C-59E9-19FDB86DA8F4}"/>
              </a:ext>
            </a:extLst>
          </p:cNvPr>
          <p:cNvSpPr txBox="1"/>
          <p:nvPr/>
        </p:nvSpPr>
        <p:spPr>
          <a:xfrm>
            <a:off x="591668" y="2485905"/>
            <a:ext cx="561382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effectLst/>
                <a:latin typeface="Onest Bold" pitchFamily="2" charset="0"/>
              </a:rPr>
              <a:t>В сервисе «Яндекс Переводчик» уже появились следующие языки:</a:t>
            </a:r>
          </a:p>
          <a:p>
            <a:pPr algn="just"/>
            <a:r>
              <a:rPr lang="ru-RU" sz="2000" dirty="0">
                <a:effectLst/>
                <a:latin typeface="Onest Bold" pitchFamily="2" charset="0"/>
              </a:rPr>
              <a:t>осетинский, тувинский, коми, мокшанский, эрзянский, кабардино-черкесский, карачаево-балкарский и бурятский языки.</a:t>
            </a:r>
          </a:p>
          <a:p>
            <a:pPr algn="just"/>
            <a:endParaRPr lang="ru-RU" sz="2000" dirty="0">
              <a:effectLst/>
              <a:latin typeface="Onest Bold" pitchFamily="2" charset="0"/>
            </a:endParaRPr>
          </a:p>
          <a:p>
            <a:pPr algn="just"/>
            <a:r>
              <a:rPr lang="ru-RU" sz="2000" dirty="0">
                <a:effectLst/>
                <a:latin typeface="Onest Bold" pitchFamily="2" charset="0"/>
              </a:rPr>
              <a:t>Кроме того, в сервис добавлены технологии синтеза и распознавания речи </a:t>
            </a:r>
            <a:br>
              <a:rPr lang="ru-RU" sz="2000" dirty="0">
                <a:effectLst/>
                <a:latin typeface="Onest Bold" pitchFamily="2" charset="0"/>
              </a:rPr>
            </a:br>
            <a:r>
              <a:rPr lang="ru-RU" sz="2000" dirty="0">
                <a:effectLst/>
                <a:latin typeface="Onest Bold" pitchFamily="2" charset="0"/>
              </a:rPr>
              <a:t>для башкирского, чувашского, удмуртского </a:t>
            </a:r>
            <a:br>
              <a:rPr lang="ru-RU" sz="2000" dirty="0">
                <a:effectLst/>
                <a:latin typeface="Onest Bold" pitchFamily="2" charset="0"/>
              </a:rPr>
            </a:br>
            <a:r>
              <a:rPr lang="ru-RU" sz="2000" dirty="0">
                <a:effectLst/>
                <a:latin typeface="Onest Bold" pitchFamily="2" charset="0"/>
              </a:rPr>
              <a:t>и марийского языков. </a:t>
            </a:r>
          </a:p>
          <a:p>
            <a:pPr algn="just"/>
            <a:endParaRPr lang="ru-RU" sz="2000" dirty="0">
              <a:effectLst/>
              <a:latin typeface="Onest Bold" pitchFamily="2" charset="0"/>
            </a:endParaRPr>
          </a:p>
          <a:p>
            <a:pPr algn="just"/>
            <a:r>
              <a:rPr lang="ru-RU" sz="2000" dirty="0">
                <a:effectLst/>
                <a:latin typeface="Onest Bold" pitchFamily="2" charset="0"/>
              </a:rPr>
              <a:t>Улучшен перевод для марийского </a:t>
            </a:r>
            <a:br>
              <a:rPr lang="ru-RU" sz="2000" dirty="0">
                <a:effectLst/>
                <a:latin typeface="Onest Bold" pitchFamily="2" charset="0"/>
              </a:rPr>
            </a:br>
            <a:r>
              <a:rPr lang="ru-RU" sz="2000" dirty="0">
                <a:effectLst/>
                <a:latin typeface="Onest Bold" pitchFamily="2" charset="0"/>
              </a:rPr>
              <a:t>и удмуртского языков.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889C8E1-736D-4822-9740-40EE7C585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274C15-BA5C-8DF3-7F6A-9563C8202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1DA1BBF-8A41-4633-8CB7-A2063EF60F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0423" y="2154843"/>
            <a:ext cx="3656643" cy="20568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3D8FA7A-647B-4442-8729-A596F67E46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70423" y="4333633"/>
            <a:ext cx="3659226" cy="2402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3995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15A016-3268-AA2E-90AC-5418DB08B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6BDE79-3438-96F5-9ED4-497D0924E2DE}"/>
              </a:ext>
            </a:extLst>
          </p:cNvPr>
          <p:cNvSpPr txBox="1"/>
          <p:nvPr/>
        </p:nvSpPr>
        <p:spPr>
          <a:xfrm>
            <a:off x="591669" y="1229023"/>
            <a:ext cx="7566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effectLst/>
                <a:latin typeface="Onest Black" pitchFamily="2" charset="0"/>
              </a:rPr>
              <a:t>Цифровизация родных языков народов России 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FBB364-EC28-4546-4A4E-4ECEA922C6AA}"/>
              </a:ext>
            </a:extLst>
          </p:cNvPr>
          <p:cNvSpPr txBox="1"/>
          <p:nvPr/>
        </p:nvSpPr>
        <p:spPr>
          <a:xfrm>
            <a:off x="591669" y="1690688"/>
            <a:ext cx="56138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  <a:t>Стратегическая сессия «Информационные технологии и языки народов России»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BCD8FE-7FF2-717C-59E9-19FDB86DA8F4}"/>
              </a:ext>
            </a:extLst>
          </p:cNvPr>
          <p:cNvSpPr txBox="1"/>
          <p:nvPr/>
        </p:nvSpPr>
        <p:spPr>
          <a:xfrm>
            <a:off x="591668" y="2546062"/>
            <a:ext cx="56138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effectLst/>
                <a:latin typeface="Onest Bold" pitchFamily="2" charset="0"/>
              </a:rPr>
              <a:t>С 2024 г. </a:t>
            </a:r>
            <a:r>
              <a:rPr lang="ru-RU" sz="2000" dirty="0">
                <a:latin typeface="Onest Bold" pitchFamily="2" charset="0"/>
              </a:rPr>
              <a:t>ФГБУ «</a:t>
            </a:r>
            <a:r>
              <a:rPr lang="ru-RU" sz="2000" dirty="0">
                <a:effectLst/>
                <a:latin typeface="Onest Bold" pitchFamily="2" charset="0"/>
              </a:rPr>
              <a:t>Дом народов России» </a:t>
            </a:r>
            <a:br>
              <a:rPr lang="ru-RU" sz="2000" dirty="0">
                <a:effectLst/>
                <a:latin typeface="Onest Bold" pitchFamily="2" charset="0"/>
              </a:rPr>
            </a:br>
            <a:r>
              <a:rPr lang="ru-RU" sz="2000" dirty="0">
                <a:effectLst/>
                <a:latin typeface="Onest Bold" pitchFamily="2" charset="0"/>
              </a:rPr>
              <a:t>совместно с компанией «Яндекс» проводят стратегическую сессию «Информационные технологии и языки народов России».</a:t>
            </a:r>
          </a:p>
          <a:p>
            <a:pPr algn="just"/>
            <a:endParaRPr lang="ru-RU" sz="2000" dirty="0">
              <a:effectLst/>
              <a:latin typeface="Onest Bold" pitchFamily="2" charset="0"/>
            </a:endParaRPr>
          </a:p>
          <a:p>
            <a:pPr algn="just"/>
            <a:r>
              <a:rPr lang="ru-RU" sz="2000" dirty="0">
                <a:effectLst/>
                <a:latin typeface="Onest Bold" pitchFamily="2" charset="0"/>
              </a:rPr>
              <a:t>В этом году участниками стали около 200 экспертов из 51 субъекта Российской Федерации.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889C8E1-736D-4822-9740-40EE7C585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274C15-BA5C-8DF3-7F6A-9563C8202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3843F5F-F427-4D3F-B07F-E4D1E26813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2854" y="2057221"/>
            <a:ext cx="3524435" cy="2297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E6F88A8-1C7D-4E92-A48E-2EDAC61AC6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2855" y="4459041"/>
            <a:ext cx="3524434" cy="2297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0449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15A016-3268-AA2E-90AC-5418DB08B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6BDE79-3438-96F5-9ED4-497D0924E2DE}"/>
              </a:ext>
            </a:extLst>
          </p:cNvPr>
          <p:cNvSpPr txBox="1"/>
          <p:nvPr/>
        </p:nvSpPr>
        <p:spPr>
          <a:xfrm>
            <a:off x="591669" y="1229023"/>
            <a:ext cx="7566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effectLst/>
                <a:latin typeface="Onest Black" pitchFamily="2" charset="0"/>
              </a:rPr>
              <a:t>Цифровизация родных языков народов России 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FBB364-EC28-4546-4A4E-4ECEA922C6AA}"/>
              </a:ext>
            </a:extLst>
          </p:cNvPr>
          <p:cNvSpPr txBox="1"/>
          <p:nvPr/>
        </p:nvSpPr>
        <p:spPr>
          <a:xfrm>
            <a:off x="591669" y="1690688"/>
            <a:ext cx="56138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  <a:t>Стратегическая сессия «Информационные технологии и языки народов России»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BCD8FE-7FF2-717C-59E9-19FDB86DA8F4}"/>
              </a:ext>
            </a:extLst>
          </p:cNvPr>
          <p:cNvSpPr txBox="1"/>
          <p:nvPr/>
        </p:nvSpPr>
        <p:spPr>
          <a:xfrm>
            <a:off x="591668" y="2546062"/>
            <a:ext cx="56138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effectLst/>
                <a:latin typeface="Onest Bold" pitchFamily="2" charset="0"/>
              </a:rPr>
              <a:t>В рамках стратегической сессии «Информационные технологии и языки народов России» проходят мастер-классы от экспертов </a:t>
            </a:r>
            <a:br>
              <a:rPr lang="ru-RU" sz="2000" dirty="0">
                <a:effectLst/>
                <a:latin typeface="Onest Bold" pitchFamily="2" charset="0"/>
              </a:rPr>
            </a:br>
            <a:r>
              <a:rPr lang="ru-RU" sz="2000" dirty="0">
                <a:effectLst/>
                <a:latin typeface="Onest Bold" pitchFamily="2" charset="0"/>
              </a:rPr>
              <a:t>в сфере информационных технологий </a:t>
            </a:r>
            <a:br>
              <a:rPr lang="ru-RU" sz="2000" dirty="0">
                <a:effectLst/>
                <a:latin typeface="Onest Bold" pitchFamily="2" charset="0"/>
              </a:rPr>
            </a:br>
            <a:r>
              <a:rPr lang="ru-RU" sz="2000" dirty="0">
                <a:effectLst/>
                <a:latin typeface="Onest Bold" pitchFamily="2" charset="0"/>
              </a:rPr>
              <a:t>по созданию цифровых сервисов.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889C8E1-736D-4822-9740-40EE7C585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274C15-BA5C-8DF3-7F6A-9563C8202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D5A9BAE-196C-4886-B192-1957090712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5539" y="2114402"/>
            <a:ext cx="3634096" cy="22986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CF60E50-5552-4F36-B196-A107EA4D44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5537" y="4479642"/>
            <a:ext cx="3634095" cy="2298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4203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15A016-3268-AA2E-90AC-5418DB08B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6BDE79-3438-96F5-9ED4-497D0924E2DE}"/>
              </a:ext>
            </a:extLst>
          </p:cNvPr>
          <p:cNvSpPr txBox="1"/>
          <p:nvPr/>
        </p:nvSpPr>
        <p:spPr>
          <a:xfrm>
            <a:off x="591669" y="1229023"/>
            <a:ext cx="7566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effectLst/>
                <a:latin typeface="Onest Black" pitchFamily="2" charset="0"/>
              </a:rPr>
              <a:t>Цифровизация родных языков народов России 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FBB364-EC28-4546-4A4E-4ECEA922C6AA}"/>
              </a:ext>
            </a:extLst>
          </p:cNvPr>
          <p:cNvSpPr txBox="1"/>
          <p:nvPr/>
        </p:nvSpPr>
        <p:spPr>
          <a:xfrm>
            <a:off x="591669" y="1690688"/>
            <a:ext cx="5613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  <a:t>Обучение нейросетей языкам народов России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BCD8FE-7FF2-717C-59E9-19FDB86DA8F4}"/>
              </a:ext>
            </a:extLst>
          </p:cNvPr>
          <p:cNvSpPr txBox="1"/>
          <p:nvPr/>
        </p:nvSpPr>
        <p:spPr>
          <a:xfrm>
            <a:off x="591668" y="2546062"/>
            <a:ext cx="56138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effectLst/>
                <a:latin typeface="Onest Bold" pitchFamily="2" charset="0"/>
              </a:rPr>
              <a:t>С 2025 года </a:t>
            </a:r>
            <a:r>
              <a:rPr lang="ru-RU" sz="2000" dirty="0">
                <a:latin typeface="Onest Bold" pitchFamily="2" charset="0"/>
              </a:rPr>
              <a:t>ФГБУ «</a:t>
            </a:r>
            <a:r>
              <a:rPr lang="ru-RU" sz="2000" dirty="0">
                <a:effectLst/>
                <a:latin typeface="Onest Bold" pitchFamily="2" charset="0"/>
              </a:rPr>
              <a:t>Дом народов России» совместно с ПАО «Сбербанк» при поддержке ФАДН России ведут работу по обучению нейросети </a:t>
            </a:r>
            <a:r>
              <a:rPr lang="ru-RU" sz="2000" dirty="0" err="1">
                <a:effectLst/>
                <a:latin typeface="Onest Bold" pitchFamily="2" charset="0"/>
              </a:rPr>
              <a:t>GigaChat</a:t>
            </a:r>
            <a:r>
              <a:rPr lang="ru-RU" sz="2000" dirty="0">
                <a:effectLst/>
                <a:latin typeface="Onest Bold" pitchFamily="2" charset="0"/>
              </a:rPr>
              <a:t> языкам народов России.</a:t>
            </a:r>
          </a:p>
          <a:p>
            <a:pPr algn="just"/>
            <a:endParaRPr lang="ru-RU" sz="2000" dirty="0">
              <a:effectLst/>
              <a:latin typeface="Onest Bold" pitchFamily="2" charset="0"/>
            </a:endParaRPr>
          </a:p>
          <a:p>
            <a:pPr algn="just"/>
            <a:r>
              <a:rPr lang="ru-RU" sz="2000" dirty="0">
                <a:effectLst/>
                <a:latin typeface="Onest Bold" pitchFamily="2" charset="0"/>
              </a:rPr>
              <a:t>Работы ведутся по 20 языкам народов России.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889C8E1-736D-4822-9740-40EE7C585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274C15-BA5C-8DF3-7F6A-9563C8202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7791072-3365-449A-B492-A04D0F6AFC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8073" y="2335356"/>
            <a:ext cx="3877975" cy="3877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4307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15A016-3268-AA2E-90AC-5418DB08B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6BDE79-3438-96F5-9ED4-497D0924E2DE}"/>
              </a:ext>
            </a:extLst>
          </p:cNvPr>
          <p:cNvSpPr txBox="1"/>
          <p:nvPr/>
        </p:nvSpPr>
        <p:spPr>
          <a:xfrm>
            <a:off x="591669" y="1229023"/>
            <a:ext cx="7566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effectLst/>
                <a:latin typeface="Onest Black" pitchFamily="2" charset="0"/>
              </a:rPr>
              <a:t>Цифровизация родных языков народов России 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FBB364-EC28-4546-4A4E-4ECEA922C6AA}"/>
              </a:ext>
            </a:extLst>
          </p:cNvPr>
          <p:cNvSpPr txBox="1"/>
          <p:nvPr/>
        </p:nvSpPr>
        <p:spPr>
          <a:xfrm>
            <a:off x="591669" y="1690688"/>
            <a:ext cx="56138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  <a:t>Внесение символов языков народов России в кириллическую зону международного стандарта </a:t>
            </a:r>
            <a:r>
              <a:rPr lang="ru-RU" sz="2000" b="1" dirty="0" err="1">
                <a:solidFill>
                  <a:srgbClr val="00339E"/>
                </a:solidFill>
                <a:effectLst/>
                <a:latin typeface="Onest Black" pitchFamily="2" charset="0"/>
              </a:rPr>
              <a:t>Unicode</a:t>
            </a:r>
            <a: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BCD8FE-7FF2-717C-59E9-19FDB86DA8F4}"/>
              </a:ext>
            </a:extLst>
          </p:cNvPr>
          <p:cNvSpPr txBox="1"/>
          <p:nvPr/>
        </p:nvSpPr>
        <p:spPr>
          <a:xfrm>
            <a:off x="591668" y="2546062"/>
            <a:ext cx="56138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effectLst/>
                <a:latin typeface="Onest Bold" pitchFamily="2" charset="0"/>
              </a:rPr>
              <a:t>Работа организована ФГБУ «Дом народов России» совместно с компанией </a:t>
            </a:r>
            <a:r>
              <a:rPr lang="ru-RU" sz="2000" dirty="0" err="1">
                <a:effectLst/>
                <a:latin typeface="Onest Bold" pitchFamily="2" charset="0"/>
              </a:rPr>
              <a:t>Паратайп</a:t>
            </a:r>
            <a:r>
              <a:rPr lang="ru-RU" sz="2000" dirty="0">
                <a:effectLst/>
                <a:latin typeface="Onest Bold" pitchFamily="2" charset="0"/>
              </a:rPr>
              <a:t> </a:t>
            </a:r>
            <a:br>
              <a:rPr lang="ru-RU" sz="2000" dirty="0">
                <a:effectLst/>
                <a:latin typeface="Onest Bold" pitchFamily="2" charset="0"/>
              </a:rPr>
            </a:br>
            <a:r>
              <a:rPr lang="ru-RU" sz="2000" dirty="0">
                <a:effectLst/>
                <a:latin typeface="Onest Bold" pitchFamily="2" charset="0"/>
              </a:rPr>
              <a:t>при поддержке ФАДН России в 2023 году.</a:t>
            </a:r>
          </a:p>
          <a:p>
            <a:pPr algn="just"/>
            <a:r>
              <a:rPr lang="ru-RU" sz="2000" dirty="0">
                <a:effectLst/>
                <a:latin typeface="Onest Bold" pitchFamily="2" charset="0"/>
              </a:rPr>
              <a:t>Для 18 пар символов языков народов России собраны подтверждающие материалы </a:t>
            </a:r>
            <a:br>
              <a:rPr lang="ru-RU" sz="2000" dirty="0">
                <a:effectLst/>
                <a:latin typeface="Onest Bold" pitchFamily="2" charset="0"/>
              </a:rPr>
            </a:br>
            <a:r>
              <a:rPr lang="ru-RU" sz="2000" dirty="0">
                <a:effectLst/>
                <a:latin typeface="Onest Bold" pitchFamily="2" charset="0"/>
              </a:rPr>
              <a:t>и направлены заявки на включение в </a:t>
            </a:r>
            <a:r>
              <a:rPr lang="ru-RU" sz="2000" dirty="0" err="1">
                <a:effectLst/>
                <a:latin typeface="Onest Bold" pitchFamily="2" charset="0"/>
              </a:rPr>
              <a:t>Unicode</a:t>
            </a:r>
            <a:r>
              <a:rPr lang="ru-RU" sz="2000" dirty="0">
                <a:effectLst/>
                <a:latin typeface="Onest Bold" pitchFamily="2" charset="0"/>
              </a:rPr>
              <a:t>.</a:t>
            </a:r>
          </a:p>
          <a:p>
            <a:pPr algn="just"/>
            <a:r>
              <a:rPr lang="ru-RU" sz="2000" dirty="0">
                <a:effectLst/>
                <a:latin typeface="Onest Bold" pitchFamily="2" charset="0"/>
              </a:rPr>
              <a:t>Языки: мансийский, хантыйский, селькупский, нганасанский, нивхский, ительменский, марийский.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889C8E1-736D-4822-9740-40EE7C585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274C15-BA5C-8DF3-7F6A-9563C8202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09E1C12-ADA2-4F74-8FD3-1C53E27E02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3096" y="2193288"/>
            <a:ext cx="4162111" cy="4162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5604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15A016-3268-AA2E-90AC-5418DB08B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6BDE79-3438-96F5-9ED4-497D0924E2DE}"/>
              </a:ext>
            </a:extLst>
          </p:cNvPr>
          <p:cNvSpPr txBox="1"/>
          <p:nvPr/>
        </p:nvSpPr>
        <p:spPr>
          <a:xfrm>
            <a:off x="591669" y="1229023"/>
            <a:ext cx="75669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effectLst/>
                <a:latin typeface="Onest Black" pitchFamily="2" charset="0"/>
              </a:rPr>
              <a:t>Информационная поддержка родных языков народов России 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FBB364-EC28-4546-4A4E-4ECEA922C6AA}"/>
              </a:ext>
            </a:extLst>
          </p:cNvPr>
          <p:cNvSpPr txBox="1"/>
          <p:nvPr/>
        </p:nvSpPr>
        <p:spPr>
          <a:xfrm>
            <a:off x="591667" y="1997633"/>
            <a:ext cx="56138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  <a:t>Профильная многоязычная платформа</a:t>
            </a:r>
          </a:p>
          <a:p>
            <a:r>
              <a:rPr lang="ru-RU" sz="2000" b="1" dirty="0">
                <a:solidFill>
                  <a:srgbClr val="00339E"/>
                </a:solidFill>
                <a:effectLst/>
                <a:latin typeface="Onest Black" pitchFamily="2" charset="0"/>
              </a:rPr>
              <a:t>idil2022-2032.org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BCD8FE-7FF2-717C-59E9-19FDB86DA8F4}"/>
              </a:ext>
            </a:extLst>
          </p:cNvPr>
          <p:cNvSpPr txBox="1"/>
          <p:nvPr/>
        </p:nvSpPr>
        <p:spPr>
          <a:xfrm>
            <a:off x="591667" y="2705519"/>
            <a:ext cx="5613821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effectLst/>
                <a:latin typeface="Onest Bold" pitchFamily="2" charset="0"/>
              </a:rPr>
              <a:t>Дом народов России координирует работу </a:t>
            </a:r>
            <a:br>
              <a:rPr lang="ru-RU" dirty="0">
                <a:effectLst/>
                <a:latin typeface="Onest Bold" pitchFamily="2" charset="0"/>
              </a:rPr>
            </a:br>
            <a:r>
              <a:rPr lang="ru-RU" dirty="0">
                <a:effectLst/>
                <a:latin typeface="Onest Bold" pitchFamily="2" charset="0"/>
              </a:rPr>
              <a:t>по наполнению профильной многоязычной платформы, а также ведёт мониторинг активности субъектов Российской Федерации.</a:t>
            </a:r>
          </a:p>
          <a:p>
            <a:pPr algn="just"/>
            <a:r>
              <a:rPr lang="ru-RU" dirty="0">
                <a:effectLst/>
                <a:latin typeface="Onest Bold" pitchFamily="2" charset="0"/>
              </a:rPr>
              <a:t>Среди стран мира Россия является лидером </a:t>
            </a:r>
            <a:br>
              <a:rPr lang="ru-RU" dirty="0">
                <a:effectLst/>
                <a:latin typeface="Onest Bold" pitchFamily="2" charset="0"/>
              </a:rPr>
            </a:br>
            <a:r>
              <a:rPr lang="ru-RU" dirty="0">
                <a:effectLst/>
                <a:latin typeface="Onest Bold" pitchFamily="2" charset="0"/>
              </a:rPr>
              <a:t>по активности на данном ресурсе.</a:t>
            </a:r>
          </a:p>
          <a:p>
            <a:pPr algn="just"/>
            <a:endParaRPr lang="ru-RU" dirty="0">
              <a:effectLst/>
              <a:latin typeface="Onest Bold" pitchFamily="2" charset="0"/>
            </a:endParaRPr>
          </a:p>
          <a:p>
            <a:pPr algn="ctr"/>
            <a:r>
              <a:rPr lang="ru-RU" sz="1600" dirty="0">
                <a:effectLst/>
                <a:latin typeface="Onest Bold" pitchFamily="2" charset="0"/>
              </a:rPr>
              <a:t>АКТИВНОСТЬ НА ПЛАТФОРМЕ В ЦИФРАХ</a:t>
            </a:r>
          </a:p>
          <a:p>
            <a:pPr algn="ctr"/>
            <a:r>
              <a:rPr lang="ru-RU" sz="1600" dirty="0">
                <a:effectLst/>
                <a:latin typeface="Onest Bold" pitchFamily="2" charset="0"/>
              </a:rPr>
              <a:t>по состоянию на декабрь 2022 г.:</a:t>
            </a:r>
          </a:p>
          <a:p>
            <a:pPr algn="ctr"/>
            <a:r>
              <a:rPr lang="ru-RU" sz="1600" dirty="0">
                <a:effectLst/>
                <a:latin typeface="Onest Bold" pitchFamily="2" charset="0"/>
              </a:rPr>
              <a:t>300+ публикаций </a:t>
            </a:r>
          </a:p>
          <a:p>
            <a:pPr algn="ctr"/>
            <a:r>
              <a:rPr lang="ru-RU" sz="1600" dirty="0">
                <a:effectLst/>
                <a:latin typeface="Onest Bold" pitchFamily="2" charset="0"/>
              </a:rPr>
              <a:t>по состоянию на декабрь 2023 г.:</a:t>
            </a:r>
          </a:p>
          <a:p>
            <a:pPr algn="ctr"/>
            <a:r>
              <a:rPr lang="ru-RU" sz="1600" dirty="0">
                <a:effectLst/>
                <a:latin typeface="Onest Bold" pitchFamily="2" charset="0"/>
              </a:rPr>
              <a:t>1600+ публикаций</a:t>
            </a:r>
          </a:p>
          <a:p>
            <a:pPr algn="ctr"/>
            <a:r>
              <a:rPr lang="ru-RU" sz="1600" dirty="0">
                <a:effectLst/>
                <a:latin typeface="Onest Bold" pitchFamily="2" charset="0"/>
              </a:rPr>
              <a:t>АКТИВНОСТЬ НА ПЛАТФОРМЕ В ЦИФРАХ</a:t>
            </a:r>
          </a:p>
          <a:p>
            <a:pPr algn="ctr"/>
            <a:r>
              <a:rPr lang="ru-RU" sz="1600" dirty="0">
                <a:effectLst/>
                <a:latin typeface="Onest Bold" pitchFamily="2" charset="0"/>
              </a:rPr>
              <a:t>по состоянию на февраль 2025 г.:</a:t>
            </a:r>
          </a:p>
          <a:p>
            <a:pPr algn="ctr"/>
            <a:r>
              <a:rPr lang="ru-RU" sz="1600" dirty="0">
                <a:effectLst/>
                <a:latin typeface="Onest Bold" pitchFamily="2" charset="0"/>
              </a:rPr>
              <a:t>3150+ публикаций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889C8E1-736D-4822-9740-40EE7C585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274C15-BA5C-8DF3-7F6A-9563C8202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7062524-E69E-4DF8-93E5-98AF3AC1B7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4717" y="2141035"/>
            <a:ext cx="5278870" cy="28669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A84562A-65F8-45DC-8885-3BBE509B340A}"/>
              </a:ext>
            </a:extLst>
          </p:cNvPr>
          <p:cNvSpPr txBox="1"/>
          <p:nvPr/>
        </p:nvSpPr>
        <p:spPr>
          <a:xfrm>
            <a:off x="6694717" y="5059173"/>
            <a:ext cx="561382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effectLst/>
                <a:latin typeface="Onest Bold" pitchFamily="2" charset="0"/>
              </a:rPr>
              <a:t>Отмечаем активность субъектов Российской Федерации:</a:t>
            </a:r>
          </a:p>
          <a:p>
            <a:pPr algn="just"/>
            <a:r>
              <a:rPr lang="ru-RU" sz="1400" dirty="0">
                <a:effectLst/>
                <a:latin typeface="Onest Bold" pitchFamily="2" charset="0"/>
              </a:rPr>
              <a:t>📍Белгородская область</a:t>
            </a:r>
          </a:p>
          <a:p>
            <a:pPr algn="just"/>
            <a:r>
              <a:rPr lang="ru-RU" sz="1400" dirty="0">
                <a:effectLst/>
                <a:latin typeface="Onest Bold" pitchFamily="2" charset="0"/>
              </a:rPr>
              <a:t>📍Ямало-Ненецкий автономный округ</a:t>
            </a:r>
          </a:p>
          <a:p>
            <a:pPr algn="just"/>
            <a:r>
              <a:rPr lang="ru-RU" sz="1400" dirty="0">
                <a:effectLst/>
                <a:latin typeface="Onest Bold" pitchFamily="2" charset="0"/>
              </a:rPr>
              <a:t>📍Республика Карелия</a:t>
            </a:r>
          </a:p>
          <a:p>
            <a:pPr algn="just"/>
            <a:r>
              <a:rPr lang="ru-RU" sz="1400" dirty="0">
                <a:effectLst/>
                <a:latin typeface="Onest Bold" pitchFamily="2" charset="0"/>
              </a:rPr>
              <a:t>📍Вологодская область</a:t>
            </a:r>
          </a:p>
          <a:p>
            <a:pPr algn="just"/>
            <a:r>
              <a:rPr lang="ru-RU" sz="1400" dirty="0">
                <a:effectLst/>
                <a:latin typeface="Onest Bold" pitchFamily="2" charset="0"/>
              </a:rPr>
              <a:t>📍Чукотский автономный округ</a:t>
            </a:r>
          </a:p>
          <a:p>
            <a:pPr algn="just"/>
            <a:r>
              <a:rPr lang="ru-RU" sz="1400" dirty="0">
                <a:effectLst/>
                <a:latin typeface="Onest Bold" pitchFamily="2" charset="0"/>
              </a:rPr>
              <a:t>📍Чувашская Республика</a:t>
            </a:r>
          </a:p>
          <a:p>
            <a:pPr algn="just"/>
            <a:r>
              <a:rPr lang="ru-RU" sz="1400" dirty="0">
                <a:effectLst/>
                <a:latin typeface="Onest Bold" pitchFamily="2" charset="0"/>
              </a:rPr>
              <a:t>📍Ставропольский край</a:t>
            </a:r>
          </a:p>
        </p:txBody>
      </p:sp>
    </p:spTree>
    <p:extLst>
      <p:ext uri="{BB962C8B-B14F-4D97-AF65-F5344CB8AC3E}">
        <p14:creationId xmlns:p14="http://schemas.microsoft.com/office/powerpoint/2010/main" val="16671764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834</Words>
  <Application>Microsoft Office PowerPoint</Application>
  <PresentationFormat>Широкоэкранный</PresentationFormat>
  <Paragraphs>105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Microsoft Sans Serif</vt:lpstr>
      <vt:lpstr>Onest Black</vt:lpstr>
      <vt:lpstr>Onest Bold</vt:lpstr>
      <vt:lpstr>Onest Regular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User</cp:lastModifiedBy>
  <cp:revision>15</cp:revision>
  <dcterms:created xsi:type="dcterms:W3CDTF">2025-03-19T07:31:17Z</dcterms:created>
  <dcterms:modified xsi:type="dcterms:W3CDTF">2025-11-24T12:55:18Z</dcterms:modified>
</cp:coreProperties>
</file>